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64" r:id="rId4"/>
    <p:sldId id="265" r:id="rId5"/>
    <p:sldId id="267" r:id="rId6"/>
    <p:sldId id="26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4A0CBA-CF61-45C2-8759-3FE1F017A03B}" v="634" dt="2022-12-18T11:01:54.2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3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nnammal ." userId="27265e68-6b73-407e-b1e0-f21beafc4533" providerId="ADAL" clId="{7F4A0CBA-CF61-45C2-8759-3FE1F017A03B}"/>
    <pc:docChg chg="undo custSel addSld delSld modSld sldOrd modMainMaster">
      <pc:chgData name="Kannammal ." userId="27265e68-6b73-407e-b1e0-f21beafc4533" providerId="ADAL" clId="{7F4A0CBA-CF61-45C2-8759-3FE1F017A03B}" dt="2022-12-18T11:06:57.156" v="839" actId="47"/>
      <pc:docMkLst>
        <pc:docMk/>
      </pc:docMkLst>
      <pc:sldChg chg="addSp delSp modSp del mod ord setBg">
        <pc:chgData name="Kannammal ." userId="27265e68-6b73-407e-b1e0-f21beafc4533" providerId="ADAL" clId="{7F4A0CBA-CF61-45C2-8759-3FE1F017A03B}" dt="2022-12-18T11:06:57.156" v="839" actId="47"/>
        <pc:sldMkLst>
          <pc:docMk/>
          <pc:sldMk cId="2519752476" sldId="256"/>
        </pc:sldMkLst>
        <pc:spChg chg="mod">
          <ac:chgData name="Kannammal ." userId="27265e68-6b73-407e-b1e0-f21beafc4533" providerId="ADAL" clId="{7F4A0CBA-CF61-45C2-8759-3FE1F017A03B}" dt="2022-12-17T11:11:15.452" v="408" actId="207"/>
          <ac:spMkLst>
            <pc:docMk/>
            <pc:sldMk cId="2519752476" sldId="256"/>
            <ac:spMk id="9" creationId="{02CBBACD-4374-DC5B-95C6-B5618339FB57}"/>
          </ac:spMkLst>
        </pc:spChg>
        <pc:spChg chg="mod">
          <ac:chgData name="Kannammal ." userId="27265e68-6b73-407e-b1e0-f21beafc4533" providerId="ADAL" clId="{7F4A0CBA-CF61-45C2-8759-3FE1F017A03B}" dt="2022-12-17T11:11:15.452" v="408" actId="207"/>
          <ac:spMkLst>
            <pc:docMk/>
            <pc:sldMk cId="2519752476" sldId="256"/>
            <ac:spMk id="11" creationId="{AD27943B-90A9-5D89-B4B9-5FE0C8ABB512}"/>
          </ac:spMkLst>
        </pc:spChg>
        <pc:spChg chg="mod">
          <ac:chgData name="Kannammal ." userId="27265e68-6b73-407e-b1e0-f21beafc4533" providerId="ADAL" clId="{7F4A0CBA-CF61-45C2-8759-3FE1F017A03B}" dt="2022-12-17T11:11:15.452" v="408" actId="207"/>
          <ac:spMkLst>
            <pc:docMk/>
            <pc:sldMk cId="2519752476" sldId="256"/>
            <ac:spMk id="13" creationId="{7434F15F-D93A-0B1B-338B-DA93FF3B3D00}"/>
          </ac:spMkLst>
        </pc:spChg>
        <pc:spChg chg="mod">
          <ac:chgData name="Kannammal ." userId="27265e68-6b73-407e-b1e0-f21beafc4533" providerId="ADAL" clId="{7F4A0CBA-CF61-45C2-8759-3FE1F017A03B}" dt="2022-12-17T11:11:15.452" v="408" actId="207"/>
          <ac:spMkLst>
            <pc:docMk/>
            <pc:sldMk cId="2519752476" sldId="256"/>
            <ac:spMk id="15" creationId="{BA583FA8-B85F-A447-63BC-6F8F6269748B}"/>
          </ac:spMkLst>
        </pc:spChg>
        <pc:spChg chg="mod">
          <ac:chgData name="Kannammal ." userId="27265e68-6b73-407e-b1e0-f21beafc4533" providerId="ADAL" clId="{7F4A0CBA-CF61-45C2-8759-3FE1F017A03B}" dt="2022-12-17T11:11:15.452" v="408" actId="207"/>
          <ac:spMkLst>
            <pc:docMk/>
            <pc:sldMk cId="2519752476" sldId="256"/>
            <ac:spMk id="17" creationId="{349370A4-1BBD-C1CD-341C-086547BAA0BF}"/>
          </ac:spMkLst>
        </pc:spChg>
        <pc:spChg chg="mod">
          <ac:chgData name="Kannammal ." userId="27265e68-6b73-407e-b1e0-f21beafc4533" providerId="ADAL" clId="{7F4A0CBA-CF61-45C2-8759-3FE1F017A03B}" dt="2022-12-17T11:11:15.452" v="408" actId="207"/>
          <ac:spMkLst>
            <pc:docMk/>
            <pc:sldMk cId="2519752476" sldId="256"/>
            <ac:spMk id="19" creationId="{28CFD498-4971-C2A9-BB96-8509FD8D1D73}"/>
          </ac:spMkLst>
        </pc:spChg>
        <pc:picChg chg="mod">
          <ac:chgData name="Kannammal ." userId="27265e68-6b73-407e-b1e0-f21beafc4533" providerId="ADAL" clId="{7F4A0CBA-CF61-45C2-8759-3FE1F017A03B}" dt="2022-12-17T10:34:08.145" v="21" actId="1076"/>
          <ac:picMkLst>
            <pc:docMk/>
            <pc:sldMk cId="2519752476" sldId="256"/>
            <ac:picMk id="7" creationId="{321D1364-64AD-013D-11CC-50FB40371CB3}"/>
          </ac:picMkLst>
        </pc:picChg>
        <pc:picChg chg="mod">
          <ac:chgData name="Kannammal ." userId="27265e68-6b73-407e-b1e0-f21beafc4533" providerId="ADAL" clId="{7F4A0CBA-CF61-45C2-8759-3FE1F017A03B}" dt="2022-12-17T11:11:15.452" v="408" actId="207"/>
          <ac:picMkLst>
            <pc:docMk/>
            <pc:sldMk cId="2519752476" sldId="256"/>
            <ac:picMk id="8" creationId="{AC03F5E0-6059-130B-85FC-B7F41D63B525}"/>
          </ac:picMkLst>
        </pc:picChg>
        <pc:picChg chg="mod">
          <ac:chgData name="Kannammal ." userId="27265e68-6b73-407e-b1e0-f21beafc4533" providerId="ADAL" clId="{7F4A0CBA-CF61-45C2-8759-3FE1F017A03B}" dt="2022-12-17T11:11:15.452" v="408" actId="207"/>
          <ac:picMkLst>
            <pc:docMk/>
            <pc:sldMk cId="2519752476" sldId="256"/>
            <ac:picMk id="10" creationId="{27D0E84D-5795-AF92-4C98-4329ECE23B26}"/>
          </ac:picMkLst>
        </pc:picChg>
        <pc:picChg chg="mod">
          <ac:chgData name="Kannammal ." userId="27265e68-6b73-407e-b1e0-f21beafc4533" providerId="ADAL" clId="{7F4A0CBA-CF61-45C2-8759-3FE1F017A03B}" dt="2022-12-17T11:11:15.452" v="408" actId="207"/>
          <ac:picMkLst>
            <pc:docMk/>
            <pc:sldMk cId="2519752476" sldId="256"/>
            <ac:picMk id="12" creationId="{061B35A5-A062-6235-344D-EFE5F3051CA6}"/>
          </ac:picMkLst>
        </pc:picChg>
        <pc:picChg chg="mod">
          <ac:chgData name="Kannammal ." userId="27265e68-6b73-407e-b1e0-f21beafc4533" providerId="ADAL" clId="{7F4A0CBA-CF61-45C2-8759-3FE1F017A03B}" dt="2022-12-17T11:11:15.452" v="408" actId="207"/>
          <ac:picMkLst>
            <pc:docMk/>
            <pc:sldMk cId="2519752476" sldId="256"/>
            <ac:picMk id="14" creationId="{1D4BE67C-77C2-75BF-8207-027A1B9F9471}"/>
          </ac:picMkLst>
        </pc:picChg>
        <pc:picChg chg="mod">
          <ac:chgData name="Kannammal ." userId="27265e68-6b73-407e-b1e0-f21beafc4533" providerId="ADAL" clId="{7F4A0CBA-CF61-45C2-8759-3FE1F017A03B}" dt="2022-12-17T11:11:15.452" v="408" actId="207"/>
          <ac:picMkLst>
            <pc:docMk/>
            <pc:sldMk cId="2519752476" sldId="256"/>
            <ac:picMk id="16" creationId="{13D768DA-D19E-C19F-A7B0-5CD689741F5D}"/>
          </ac:picMkLst>
        </pc:picChg>
        <pc:picChg chg="mod">
          <ac:chgData name="Kannammal ." userId="27265e68-6b73-407e-b1e0-f21beafc4533" providerId="ADAL" clId="{7F4A0CBA-CF61-45C2-8759-3FE1F017A03B}" dt="2022-12-17T11:11:15.452" v="408" actId="207"/>
          <ac:picMkLst>
            <pc:docMk/>
            <pc:sldMk cId="2519752476" sldId="256"/>
            <ac:picMk id="18" creationId="{019A2BE7-15AA-4E13-F91D-AE4667F83D46}"/>
          </ac:picMkLst>
        </pc:picChg>
        <pc:picChg chg="add del mod">
          <ac:chgData name="Kannammal ." userId="27265e68-6b73-407e-b1e0-f21beafc4533" providerId="ADAL" clId="{7F4A0CBA-CF61-45C2-8759-3FE1F017A03B}" dt="2022-12-17T10:30:04.371" v="4" actId="478"/>
          <ac:picMkLst>
            <pc:docMk/>
            <pc:sldMk cId="2519752476" sldId="256"/>
            <ac:picMk id="21" creationId="{0FDA7F30-2D7C-93BC-C336-12889157BAEE}"/>
          </ac:picMkLst>
        </pc:picChg>
        <pc:picChg chg="add mod">
          <ac:chgData name="Kannammal ." userId="27265e68-6b73-407e-b1e0-f21beafc4533" providerId="ADAL" clId="{7F4A0CBA-CF61-45C2-8759-3FE1F017A03B}" dt="2022-12-17T11:09:24.326" v="390" actId="571"/>
          <ac:picMkLst>
            <pc:docMk/>
            <pc:sldMk cId="2519752476" sldId="256"/>
            <ac:picMk id="22" creationId="{76738822-9595-2309-0AE8-5C93ADC2E632}"/>
          </ac:picMkLst>
        </pc:picChg>
        <pc:picChg chg="del">
          <ac:chgData name="Kannammal ." userId="27265e68-6b73-407e-b1e0-f21beafc4533" providerId="ADAL" clId="{7F4A0CBA-CF61-45C2-8759-3FE1F017A03B}" dt="2022-12-17T10:28:16.786" v="0" actId="478"/>
          <ac:picMkLst>
            <pc:docMk/>
            <pc:sldMk cId="2519752476" sldId="256"/>
            <ac:picMk id="1026" creationId="{56AE8C3C-31D7-005B-0D51-2BD8D47B3C69}"/>
          </ac:picMkLst>
        </pc:picChg>
      </pc:sldChg>
      <pc:sldChg chg="setBg">
        <pc:chgData name="Kannammal ." userId="27265e68-6b73-407e-b1e0-f21beafc4533" providerId="ADAL" clId="{7F4A0CBA-CF61-45C2-8759-3FE1F017A03B}" dt="2022-12-17T10:34:28.256" v="23"/>
        <pc:sldMkLst>
          <pc:docMk/>
          <pc:sldMk cId="0" sldId="262"/>
        </pc:sldMkLst>
      </pc:sldChg>
      <pc:sldChg chg="addSp modSp mod setBg">
        <pc:chgData name="Kannammal ." userId="27265e68-6b73-407e-b1e0-f21beafc4533" providerId="ADAL" clId="{7F4A0CBA-CF61-45C2-8759-3FE1F017A03B}" dt="2022-12-17T10:36:03.659" v="45" actId="1076"/>
        <pc:sldMkLst>
          <pc:docMk/>
          <pc:sldMk cId="0" sldId="263"/>
        </pc:sldMkLst>
        <pc:picChg chg="add mod modCrop">
          <ac:chgData name="Kannammal ." userId="27265e68-6b73-407e-b1e0-f21beafc4533" providerId="ADAL" clId="{7F4A0CBA-CF61-45C2-8759-3FE1F017A03B}" dt="2022-12-17T10:36:03.659" v="45" actId="1076"/>
          <ac:picMkLst>
            <pc:docMk/>
            <pc:sldMk cId="0" sldId="263"/>
            <ac:picMk id="20" creationId="{96B0F5EC-BC3D-6F69-63B5-3E443A18DA12}"/>
          </ac:picMkLst>
        </pc:picChg>
      </pc:sldChg>
      <pc:sldChg chg="addSp delSp modSp new mod setBg">
        <pc:chgData name="Kannammal ." userId="27265e68-6b73-407e-b1e0-f21beafc4533" providerId="ADAL" clId="{7F4A0CBA-CF61-45C2-8759-3FE1F017A03B}" dt="2022-12-17T11:44:33.310" v="416" actId="12084"/>
        <pc:sldMkLst>
          <pc:docMk/>
          <pc:sldMk cId="2200504678" sldId="264"/>
        </pc:sldMkLst>
        <pc:spChg chg="add del mod">
          <ac:chgData name="Kannammal ." userId="27265e68-6b73-407e-b1e0-f21beafc4533" providerId="ADAL" clId="{7F4A0CBA-CF61-45C2-8759-3FE1F017A03B}" dt="2022-12-17T11:10:48.542" v="403"/>
          <ac:spMkLst>
            <pc:docMk/>
            <pc:sldMk cId="2200504678" sldId="264"/>
            <ac:spMk id="9" creationId="{BDF139AB-DC11-FFC1-BC84-DB3474BD1485}"/>
          </ac:spMkLst>
        </pc:spChg>
        <pc:spChg chg="add del mod">
          <ac:chgData name="Kannammal ." userId="27265e68-6b73-407e-b1e0-f21beafc4533" providerId="ADAL" clId="{7F4A0CBA-CF61-45C2-8759-3FE1F017A03B}" dt="2022-12-17T11:10:48.542" v="403"/>
          <ac:spMkLst>
            <pc:docMk/>
            <pc:sldMk cId="2200504678" sldId="264"/>
            <ac:spMk id="11" creationId="{A7C73209-222A-362C-DF57-009B05394209}"/>
          </ac:spMkLst>
        </pc:spChg>
        <pc:spChg chg="add del mod">
          <ac:chgData name="Kannammal ." userId="27265e68-6b73-407e-b1e0-f21beafc4533" providerId="ADAL" clId="{7F4A0CBA-CF61-45C2-8759-3FE1F017A03B}" dt="2022-12-17T11:10:48.542" v="403"/>
          <ac:spMkLst>
            <pc:docMk/>
            <pc:sldMk cId="2200504678" sldId="264"/>
            <ac:spMk id="13" creationId="{987B3CAD-680D-F955-F934-E284F5129F60}"/>
          </ac:spMkLst>
        </pc:spChg>
        <pc:spChg chg="add del mod">
          <ac:chgData name="Kannammal ." userId="27265e68-6b73-407e-b1e0-f21beafc4533" providerId="ADAL" clId="{7F4A0CBA-CF61-45C2-8759-3FE1F017A03B}" dt="2022-12-17T11:10:48.542" v="403"/>
          <ac:spMkLst>
            <pc:docMk/>
            <pc:sldMk cId="2200504678" sldId="264"/>
            <ac:spMk id="15" creationId="{9659EB12-74B1-C2A1-0C10-65DA731AFD11}"/>
          </ac:spMkLst>
        </pc:spChg>
        <pc:spChg chg="add del mod">
          <ac:chgData name="Kannammal ." userId="27265e68-6b73-407e-b1e0-f21beafc4533" providerId="ADAL" clId="{7F4A0CBA-CF61-45C2-8759-3FE1F017A03B}" dt="2022-12-17T11:10:48.542" v="403"/>
          <ac:spMkLst>
            <pc:docMk/>
            <pc:sldMk cId="2200504678" sldId="264"/>
            <ac:spMk id="17" creationId="{6F220EF2-88FF-D7BB-DC48-A8850324C62F}"/>
          </ac:spMkLst>
        </pc:spChg>
        <pc:spChg chg="add mod">
          <ac:chgData name="Kannammal ." userId="27265e68-6b73-407e-b1e0-f21beafc4533" providerId="ADAL" clId="{7F4A0CBA-CF61-45C2-8759-3FE1F017A03B}" dt="2022-12-17T11:11:28.239" v="410" actId="1076"/>
          <ac:spMkLst>
            <pc:docMk/>
            <pc:sldMk cId="2200504678" sldId="264"/>
            <ac:spMk id="20" creationId="{A7449844-4CCD-34F2-ECCC-D96AACBE49DD}"/>
          </ac:spMkLst>
        </pc:spChg>
        <pc:spChg chg="add mod">
          <ac:chgData name="Kannammal ." userId="27265e68-6b73-407e-b1e0-f21beafc4533" providerId="ADAL" clId="{7F4A0CBA-CF61-45C2-8759-3FE1F017A03B}" dt="2022-12-17T11:11:28.239" v="410" actId="1076"/>
          <ac:spMkLst>
            <pc:docMk/>
            <pc:sldMk cId="2200504678" sldId="264"/>
            <ac:spMk id="22" creationId="{FBC59EFE-FF19-8D60-D3FB-F474CF06B9D4}"/>
          </ac:spMkLst>
        </pc:spChg>
        <pc:spChg chg="add mod">
          <ac:chgData name="Kannammal ." userId="27265e68-6b73-407e-b1e0-f21beafc4533" providerId="ADAL" clId="{7F4A0CBA-CF61-45C2-8759-3FE1F017A03B}" dt="2022-12-17T11:11:28.239" v="410" actId="1076"/>
          <ac:spMkLst>
            <pc:docMk/>
            <pc:sldMk cId="2200504678" sldId="264"/>
            <ac:spMk id="24" creationId="{6941941F-BC05-AF87-6E47-5BA50C24B62B}"/>
          </ac:spMkLst>
        </pc:spChg>
        <pc:spChg chg="add mod">
          <ac:chgData name="Kannammal ." userId="27265e68-6b73-407e-b1e0-f21beafc4533" providerId="ADAL" clId="{7F4A0CBA-CF61-45C2-8759-3FE1F017A03B}" dt="2022-12-17T11:11:28.239" v="410" actId="1076"/>
          <ac:spMkLst>
            <pc:docMk/>
            <pc:sldMk cId="2200504678" sldId="264"/>
            <ac:spMk id="26" creationId="{723B0E04-2E23-09D2-43D9-D157FAF7C249}"/>
          </ac:spMkLst>
        </pc:spChg>
        <pc:spChg chg="add mod">
          <ac:chgData name="Kannammal ." userId="27265e68-6b73-407e-b1e0-f21beafc4533" providerId="ADAL" clId="{7F4A0CBA-CF61-45C2-8759-3FE1F017A03B}" dt="2022-12-17T11:11:28.239" v="410" actId="1076"/>
          <ac:spMkLst>
            <pc:docMk/>
            <pc:sldMk cId="2200504678" sldId="264"/>
            <ac:spMk id="28" creationId="{0CF39296-789F-2972-E5CF-D6E1D601C118}"/>
          </ac:spMkLst>
        </pc:spChg>
        <pc:spChg chg="add mod">
          <ac:chgData name="Kannammal ." userId="27265e68-6b73-407e-b1e0-f21beafc4533" providerId="ADAL" clId="{7F4A0CBA-CF61-45C2-8759-3FE1F017A03B}" dt="2022-12-17T11:11:28.239" v="410" actId="1076"/>
          <ac:spMkLst>
            <pc:docMk/>
            <pc:sldMk cId="2200504678" sldId="264"/>
            <ac:spMk id="30" creationId="{C48CE6D1-5649-B1B0-BC61-4DEFB12D50CC}"/>
          </ac:spMkLst>
        </pc:spChg>
        <pc:graphicFrameChg chg="add mod modGraphic">
          <ac:chgData name="Kannammal ." userId="27265e68-6b73-407e-b1e0-f21beafc4533" providerId="ADAL" clId="{7F4A0CBA-CF61-45C2-8759-3FE1F017A03B}" dt="2022-12-17T11:44:33.310" v="416" actId="12084"/>
          <ac:graphicFrameMkLst>
            <pc:docMk/>
            <pc:sldMk cId="2200504678" sldId="264"/>
            <ac:graphicFrameMk id="2" creationId="{ED24DFCC-1AFB-6817-0665-53F1C8406DD3}"/>
          </ac:graphicFrameMkLst>
        </pc:graphicFrameChg>
        <pc:graphicFrameChg chg="add mod modGraphic">
          <ac:chgData name="Kannammal ." userId="27265e68-6b73-407e-b1e0-f21beafc4533" providerId="ADAL" clId="{7F4A0CBA-CF61-45C2-8759-3FE1F017A03B}" dt="2022-12-17T11:09:09.522" v="386" actId="14100"/>
          <ac:graphicFrameMkLst>
            <pc:docMk/>
            <pc:sldMk cId="2200504678" sldId="264"/>
            <ac:graphicFrameMk id="3" creationId="{8BE37352-5085-F2C4-FA6F-E86EC79515AE}"/>
          </ac:graphicFrameMkLst>
        </pc:graphicFrameChg>
        <pc:graphicFrameChg chg="add mod modGraphic">
          <ac:chgData name="Kannammal ." userId="27265e68-6b73-407e-b1e0-f21beafc4533" providerId="ADAL" clId="{7F4A0CBA-CF61-45C2-8759-3FE1F017A03B}" dt="2022-12-17T11:10:03.756" v="399" actId="1076"/>
          <ac:graphicFrameMkLst>
            <pc:docMk/>
            <pc:sldMk cId="2200504678" sldId="264"/>
            <ac:graphicFrameMk id="4" creationId="{01BB2B15-4E1F-F33C-A5B7-9E61F215DB00}"/>
          </ac:graphicFrameMkLst>
        </pc:graphicFrameChg>
        <pc:graphicFrameChg chg="add mod">
          <ac:chgData name="Kannammal ." userId="27265e68-6b73-407e-b1e0-f21beafc4533" providerId="ADAL" clId="{7F4A0CBA-CF61-45C2-8759-3FE1F017A03B}" dt="2022-12-17T11:09:18.587" v="389" actId="20577"/>
          <ac:graphicFrameMkLst>
            <pc:docMk/>
            <pc:sldMk cId="2200504678" sldId="264"/>
            <ac:graphicFrameMk id="5" creationId="{EF3D4E86-4C2B-74E8-B60E-F93AB92B065C}"/>
          </ac:graphicFrameMkLst>
        </pc:graphicFrameChg>
        <pc:picChg chg="add mod">
          <ac:chgData name="Kannammal ." userId="27265e68-6b73-407e-b1e0-f21beafc4533" providerId="ADAL" clId="{7F4A0CBA-CF61-45C2-8759-3FE1F017A03B}" dt="2022-12-17T11:11:32.623" v="411" actId="1076"/>
          <ac:picMkLst>
            <pc:docMk/>
            <pc:sldMk cId="2200504678" sldId="264"/>
            <ac:picMk id="6" creationId="{48EBC9F8-33A9-02AA-FDBF-DF9237CBA43C}"/>
          </ac:picMkLst>
        </pc:picChg>
        <pc:picChg chg="add del mod">
          <ac:chgData name="Kannammal ." userId="27265e68-6b73-407e-b1e0-f21beafc4533" providerId="ADAL" clId="{7F4A0CBA-CF61-45C2-8759-3FE1F017A03B}" dt="2022-12-17T11:10:48.542" v="403"/>
          <ac:picMkLst>
            <pc:docMk/>
            <pc:sldMk cId="2200504678" sldId="264"/>
            <ac:picMk id="7" creationId="{878F308F-97AB-E60B-DF9B-054415253937}"/>
          </ac:picMkLst>
        </pc:picChg>
        <pc:picChg chg="add del mod">
          <ac:chgData name="Kannammal ." userId="27265e68-6b73-407e-b1e0-f21beafc4533" providerId="ADAL" clId="{7F4A0CBA-CF61-45C2-8759-3FE1F017A03B}" dt="2022-12-17T11:10:48.542" v="403"/>
          <ac:picMkLst>
            <pc:docMk/>
            <pc:sldMk cId="2200504678" sldId="264"/>
            <ac:picMk id="8" creationId="{ACEE1D62-75F6-5813-4396-F88474B5920C}"/>
          </ac:picMkLst>
        </pc:picChg>
        <pc:picChg chg="add del mod">
          <ac:chgData name="Kannammal ." userId="27265e68-6b73-407e-b1e0-f21beafc4533" providerId="ADAL" clId="{7F4A0CBA-CF61-45C2-8759-3FE1F017A03B}" dt="2022-12-17T11:10:48.542" v="403"/>
          <ac:picMkLst>
            <pc:docMk/>
            <pc:sldMk cId="2200504678" sldId="264"/>
            <ac:picMk id="10" creationId="{E7FB04CB-CD18-DFF1-5DC8-F05A987F9322}"/>
          </ac:picMkLst>
        </pc:picChg>
        <pc:picChg chg="add del mod">
          <ac:chgData name="Kannammal ." userId="27265e68-6b73-407e-b1e0-f21beafc4533" providerId="ADAL" clId="{7F4A0CBA-CF61-45C2-8759-3FE1F017A03B}" dt="2022-12-17T11:10:48.542" v="403"/>
          <ac:picMkLst>
            <pc:docMk/>
            <pc:sldMk cId="2200504678" sldId="264"/>
            <ac:picMk id="12" creationId="{545F5A85-9E03-4879-1CD3-B5CA3FED29DB}"/>
          </ac:picMkLst>
        </pc:picChg>
        <pc:picChg chg="add del mod">
          <ac:chgData name="Kannammal ." userId="27265e68-6b73-407e-b1e0-f21beafc4533" providerId="ADAL" clId="{7F4A0CBA-CF61-45C2-8759-3FE1F017A03B}" dt="2022-12-17T11:10:48.542" v="403"/>
          <ac:picMkLst>
            <pc:docMk/>
            <pc:sldMk cId="2200504678" sldId="264"/>
            <ac:picMk id="14" creationId="{E0308BBA-7548-87C2-69F8-779D94222379}"/>
          </ac:picMkLst>
        </pc:picChg>
        <pc:picChg chg="add del mod">
          <ac:chgData name="Kannammal ." userId="27265e68-6b73-407e-b1e0-f21beafc4533" providerId="ADAL" clId="{7F4A0CBA-CF61-45C2-8759-3FE1F017A03B}" dt="2022-12-17T11:10:48.542" v="403"/>
          <ac:picMkLst>
            <pc:docMk/>
            <pc:sldMk cId="2200504678" sldId="264"/>
            <ac:picMk id="16" creationId="{D65D8B2C-4DBA-03BC-7BD7-84A12A5C668D}"/>
          </ac:picMkLst>
        </pc:picChg>
        <pc:picChg chg="add del mod">
          <ac:chgData name="Kannammal ." userId="27265e68-6b73-407e-b1e0-f21beafc4533" providerId="ADAL" clId="{7F4A0CBA-CF61-45C2-8759-3FE1F017A03B}" dt="2022-12-17T11:10:57.028" v="407"/>
          <ac:picMkLst>
            <pc:docMk/>
            <pc:sldMk cId="2200504678" sldId="264"/>
            <ac:picMk id="18" creationId="{DFC2AEC8-899F-1DCF-A786-101C6EFA503A}"/>
          </ac:picMkLst>
        </pc:picChg>
        <pc:picChg chg="add mod">
          <ac:chgData name="Kannammal ." userId="27265e68-6b73-407e-b1e0-f21beafc4533" providerId="ADAL" clId="{7F4A0CBA-CF61-45C2-8759-3FE1F017A03B}" dt="2022-12-17T11:11:28.239" v="410" actId="1076"/>
          <ac:picMkLst>
            <pc:docMk/>
            <pc:sldMk cId="2200504678" sldId="264"/>
            <ac:picMk id="19" creationId="{658B00B4-DDD9-CFAF-DE72-BAC9F82628FB}"/>
          </ac:picMkLst>
        </pc:picChg>
        <pc:picChg chg="add mod">
          <ac:chgData name="Kannammal ." userId="27265e68-6b73-407e-b1e0-f21beafc4533" providerId="ADAL" clId="{7F4A0CBA-CF61-45C2-8759-3FE1F017A03B}" dt="2022-12-17T11:11:28.239" v="410" actId="1076"/>
          <ac:picMkLst>
            <pc:docMk/>
            <pc:sldMk cId="2200504678" sldId="264"/>
            <ac:picMk id="21" creationId="{D00A607B-0C83-90A7-8148-2D0CAB1AB67D}"/>
          </ac:picMkLst>
        </pc:picChg>
        <pc:picChg chg="add mod">
          <ac:chgData name="Kannammal ." userId="27265e68-6b73-407e-b1e0-f21beafc4533" providerId="ADAL" clId="{7F4A0CBA-CF61-45C2-8759-3FE1F017A03B}" dt="2022-12-17T11:11:28.239" v="410" actId="1076"/>
          <ac:picMkLst>
            <pc:docMk/>
            <pc:sldMk cId="2200504678" sldId="264"/>
            <ac:picMk id="23" creationId="{770D7793-630B-BE5A-C479-F1F6C3D40A3D}"/>
          </ac:picMkLst>
        </pc:picChg>
        <pc:picChg chg="add mod">
          <ac:chgData name="Kannammal ." userId="27265e68-6b73-407e-b1e0-f21beafc4533" providerId="ADAL" clId="{7F4A0CBA-CF61-45C2-8759-3FE1F017A03B}" dt="2022-12-17T11:11:28.239" v="410" actId="1076"/>
          <ac:picMkLst>
            <pc:docMk/>
            <pc:sldMk cId="2200504678" sldId="264"/>
            <ac:picMk id="25" creationId="{714AB9CC-32FD-5F09-4D60-6988DE84B143}"/>
          </ac:picMkLst>
        </pc:picChg>
        <pc:picChg chg="add mod">
          <ac:chgData name="Kannammal ." userId="27265e68-6b73-407e-b1e0-f21beafc4533" providerId="ADAL" clId="{7F4A0CBA-CF61-45C2-8759-3FE1F017A03B}" dt="2022-12-17T11:11:28.239" v="410" actId="1076"/>
          <ac:picMkLst>
            <pc:docMk/>
            <pc:sldMk cId="2200504678" sldId="264"/>
            <ac:picMk id="27" creationId="{D0A29F97-B1AE-B743-F7B6-A85B76935883}"/>
          </ac:picMkLst>
        </pc:picChg>
        <pc:picChg chg="add mod">
          <ac:chgData name="Kannammal ." userId="27265e68-6b73-407e-b1e0-f21beafc4533" providerId="ADAL" clId="{7F4A0CBA-CF61-45C2-8759-3FE1F017A03B}" dt="2022-12-17T11:11:28.239" v="410" actId="1076"/>
          <ac:picMkLst>
            <pc:docMk/>
            <pc:sldMk cId="2200504678" sldId="264"/>
            <ac:picMk id="29" creationId="{A61C7078-34EB-34CE-B7CB-21446356A773}"/>
          </ac:picMkLst>
        </pc:picChg>
      </pc:sldChg>
      <pc:sldChg chg="addSp delSp modSp add mod setBg">
        <pc:chgData name="Kannammal ." userId="27265e68-6b73-407e-b1e0-f21beafc4533" providerId="ADAL" clId="{7F4A0CBA-CF61-45C2-8759-3FE1F017A03B}" dt="2022-12-18T10:59:25.564" v="817" actId="1076"/>
        <pc:sldMkLst>
          <pc:docMk/>
          <pc:sldMk cId="4174565051" sldId="265"/>
        </pc:sldMkLst>
        <pc:spChg chg="mod">
          <ac:chgData name="Kannammal ." userId="27265e68-6b73-407e-b1e0-f21beafc4533" providerId="ADAL" clId="{7F4A0CBA-CF61-45C2-8759-3FE1F017A03B}" dt="2022-12-18T08:47:11.342" v="670" actId="1076"/>
          <ac:spMkLst>
            <pc:docMk/>
            <pc:sldMk cId="4174565051" sldId="265"/>
            <ac:spMk id="20" creationId="{A7449844-4CCD-34F2-ECCC-D96AACBE49DD}"/>
          </ac:spMkLst>
        </pc:spChg>
        <pc:spChg chg="add mod">
          <ac:chgData name="Kannammal ." userId="27265e68-6b73-407e-b1e0-f21beafc4533" providerId="ADAL" clId="{7F4A0CBA-CF61-45C2-8759-3FE1F017A03B}" dt="2022-12-18T08:55:17.714" v="793" actId="404"/>
          <ac:spMkLst>
            <pc:docMk/>
            <pc:sldMk cId="4174565051" sldId="265"/>
            <ac:spMk id="33" creationId="{EB95F7D5-0343-5431-E07C-608F6C68D14B}"/>
          </ac:spMkLst>
        </pc:spChg>
        <pc:graphicFrameChg chg="mod">
          <ac:chgData name="Kannammal ." userId="27265e68-6b73-407e-b1e0-f21beafc4533" providerId="ADAL" clId="{7F4A0CBA-CF61-45C2-8759-3FE1F017A03B}" dt="2022-12-18T08:50:48.566" v="690" actId="13782"/>
          <ac:graphicFrameMkLst>
            <pc:docMk/>
            <pc:sldMk cId="4174565051" sldId="265"/>
            <ac:graphicFrameMk id="2" creationId="{ED24DFCC-1AFB-6817-0665-53F1C8406DD3}"/>
          </ac:graphicFrameMkLst>
        </pc:graphicFrameChg>
        <pc:graphicFrameChg chg="del">
          <ac:chgData name="Kannammal ." userId="27265e68-6b73-407e-b1e0-f21beafc4533" providerId="ADAL" clId="{7F4A0CBA-CF61-45C2-8759-3FE1F017A03B}" dt="2022-12-18T08:44:48.390" v="615" actId="478"/>
          <ac:graphicFrameMkLst>
            <pc:docMk/>
            <pc:sldMk cId="4174565051" sldId="265"/>
            <ac:graphicFrameMk id="3" creationId="{8BE37352-5085-F2C4-FA6F-E86EC79515AE}"/>
          </ac:graphicFrameMkLst>
        </pc:graphicFrameChg>
        <pc:graphicFrameChg chg="add del mod">
          <ac:chgData name="Kannammal ." userId="27265e68-6b73-407e-b1e0-f21beafc4533" providerId="ADAL" clId="{7F4A0CBA-CF61-45C2-8759-3FE1F017A03B}" dt="2022-12-18T08:51:53.632" v="703"/>
          <ac:graphicFrameMkLst>
            <pc:docMk/>
            <pc:sldMk cId="4174565051" sldId="265"/>
            <ac:graphicFrameMk id="4" creationId="{01BB2B15-4E1F-F33C-A5B7-9E61F215DB00}"/>
          </ac:graphicFrameMkLst>
        </pc:graphicFrameChg>
        <pc:graphicFrameChg chg="del">
          <ac:chgData name="Kannammal ." userId="27265e68-6b73-407e-b1e0-f21beafc4533" providerId="ADAL" clId="{7F4A0CBA-CF61-45C2-8759-3FE1F017A03B}" dt="2022-12-18T08:44:57.732" v="618" actId="478"/>
          <ac:graphicFrameMkLst>
            <pc:docMk/>
            <pc:sldMk cId="4174565051" sldId="265"/>
            <ac:graphicFrameMk id="5" creationId="{EF3D4E86-4C2B-74E8-B60E-F93AB92B065C}"/>
          </ac:graphicFrameMkLst>
        </pc:graphicFrameChg>
        <pc:graphicFrameChg chg="add mod modGraphic">
          <ac:chgData name="Kannammal ." userId="27265e68-6b73-407e-b1e0-f21beafc4533" providerId="ADAL" clId="{7F4A0CBA-CF61-45C2-8759-3FE1F017A03B}" dt="2022-12-18T10:59:25.564" v="817" actId="1076"/>
          <ac:graphicFrameMkLst>
            <pc:docMk/>
            <pc:sldMk cId="4174565051" sldId="265"/>
            <ac:graphicFrameMk id="9" creationId="{1A44CF74-5909-3727-6773-071078FCD97C}"/>
          </ac:graphicFrameMkLst>
        </pc:graphicFrameChg>
        <pc:graphicFrameChg chg="add del mod modGraphic">
          <ac:chgData name="Kannammal ." userId="27265e68-6b73-407e-b1e0-f21beafc4533" providerId="ADAL" clId="{7F4A0CBA-CF61-45C2-8759-3FE1F017A03B}" dt="2022-12-18T08:52:22.359" v="709" actId="478"/>
          <ac:graphicFrameMkLst>
            <pc:docMk/>
            <pc:sldMk cId="4174565051" sldId="265"/>
            <ac:graphicFrameMk id="12" creationId="{7E9ADB0A-5314-F153-A608-000742C49D90}"/>
          </ac:graphicFrameMkLst>
        </pc:graphicFrameChg>
        <pc:graphicFrameChg chg="add del mod">
          <ac:chgData name="Kannammal ." userId="27265e68-6b73-407e-b1e0-f21beafc4533" providerId="ADAL" clId="{7F4A0CBA-CF61-45C2-8759-3FE1F017A03B}" dt="2022-12-18T08:52:24.308" v="710" actId="478"/>
          <ac:graphicFrameMkLst>
            <pc:docMk/>
            <pc:sldMk cId="4174565051" sldId="265"/>
            <ac:graphicFrameMk id="13" creationId="{33EC0423-BA77-D70A-65FB-2D7F7A0C7B4D}"/>
          </ac:graphicFrameMkLst>
        </pc:graphicFrameChg>
        <pc:graphicFrameChg chg="add mod modGraphic">
          <ac:chgData name="Kannammal ." userId="27265e68-6b73-407e-b1e0-f21beafc4533" providerId="ADAL" clId="{7F4A0CBA-CF61-45C2-8759-3FE1F017A03B}" dt="2022-12-18T08:52:44.396" v="714" actId="1076"/>
          <ac:graphicFrameMkLst>
            <pc:docMk/>
            <pc:sldMk cId="4174565051" sldId="265"/>
            <ac:graphicFrameMk id="14" creationId="{9B160734-DD32-4FAF-2EC9-6F4D1BFE6DBE}"/>
          </ac:graphicFrameMkLst>
        </pc:graphicFrameChg>
        <pc:graphicFrameChg chg="add mod">
          <ac:chgData name="Kannammal ." userId="27265e68-6b73-407e-b1e0-f21beafc4533" providerId="ADAL" clId="{7F4A0CBA-CF61-45C2-8759-3FE1F017A03B}" dt="2022-12-18T08:52:48.468" v="716" actId="1076"/>
          <ac:graphicFrameMkLst>
            <pc:docMk/>
            <pc:sldMk cId="4174565051" sldId="265"/>
            <ac:graphicFrameMk id="15" creationId="{80A4C714-B9B2-3F2B-5C49-2A31D938AA54}"/>
          </ac:graphicFrameMkLst>
        </pc:graphicFrameChg>
        <pc:graphicFrameChg chg="add del mod">
          <ac:chgData name="Kannammal ." userId="27265e68-6b73-407e-b1e0-f21beafc4533" providerId="ADAL" clId="{7F4A0CBA-CF61-45C2-8759-3FE1F017A03B}" dt="2022-12-18T08:52:53.797" v="719"/>
          <ac:graphicFrameMkLst>
            <pc:docMk/>
            <pc:sldMk cId="4174565051" sldId="265"/>
            <ac:graphicFrameMk id="16" creationId="{2449F4B5-868E-5B0D-C963-59EED5B14D8A}"/>
          </ac:graphicFrameMkLst>
        </pc:graphicFrameChg>
        <pc:graphicFrameChg chg="add mod">
          <ac:chgData name="Kannammal ." userId="27265e68-6b73-407e-b1e0-f21beafc4533" providerId="ADAL" clId="{7F4A0CBA-CF61-45C2-8759-3FE1F017A03B}" dt="2022-12-18T08:53:00.955" v="721" actId="1076"/>
          <ac:graphicFrameMkLst>
            <pc:docMk/>
            <pc:sldMk cId="4174565051" sldId="265"/>
            <ac:graphicFrameMk id="17" creationId="{C774AE46-1DF7-322F-8252-41B0E88FC048}"/>
          </ac:graphicFrameMkLst>
        </pc:graphicFrameChg>
        <pc:picChg chg="add del mod">
          <ac:chgData name="Kannammal ." userId="27265e68-6b73-407e-b1e0-f21beafc4533" providerId="ADAL" clId="{7F4A0CBA-CF61-45C2-8759-3FE1F017A03B}" dt="2022-12-18T08:48:31.811" v="681" actId="478"/>
          <ac:picMkLst>
            <pc:docMk/>
            <pc:sldMk cId="4174565051" sldId="265"/>
            <ac:picMk id="8" creationId="{7C3183DD-3B1D-22F7-F1E3-D76B510AE377}"/>
          </ac:picMkLst>
        </pc:picChg>
        <pc:picChg chg="add mod">
          <ac:chgData name="Kannammal ." userId="27265e68-6b73-407e-b1e0-f21beafc4533" providerId="ADAL" clId="{7F4A0CBA-CF61-45C2-8759-3FE1F017A03B}" dt="2022-12-18T08:53:11.091" v="724" actId="1076"/>
          <ac:picMkLst>
            <pc:docMk/>
            <pc:sldMk cId="4174565051" sldId="265"/>
            <ac:picMk id="11" creationId="{15D8B608-67D5-3B04-A142-1C2276E1CDB5}"/>
          </ac:picMkLst>
        </pc:picChg>
        <pc:picChg chg="add mod">
          <ac:chgData name="Kannammal ." userId="27265e68-6b73-407e-b1e0-f21beafc4533" providerId="ADAL" clId="{7F4A0CBA-CF61-45C2-8759-3FE1F017A03B}" dt="2022-12-18T08:53:16.971" v="728" actId="1076"/>
          <ac:picMkLst>
            <pc:docMk/>
            <pc:sldMk cId="4174565051" sldId="265"/>
            <ac:picMk id="18" creationId="{3F499543-191D-DE4C-9848-0A9C9A7C2DF3}"/>
          </ac:picMkLst>
        </pc:picChg>
        <pc:picChg chg="add mod">
          <ac:chgData name="Kannammal ." userId="27265e68-6b73-407e-b1e0-f21beafc4533" providerId="ADAL" clId="{7F4A0CBA-CF61-45C2-8759-3FE1F017A03B}" dt="2022-12-18T08:53:15.005" v="727" actId="1076"/>
          <ac:picMkLst>
            <pc:docMk/>
            <pc:sldMk cId="4174565051" sldId="265"/>
            <ac:picMk id="31" creationId="{5A9CEC08-C587-FF77-C79A-2C7D4B0D1F5E}"/>
          </ac:picMkLst>
        </pc:picChg>
        <pc:picChg chg="add mod">
          <ac:chgData name="Kannammal ." userId="27265e68-6b73-407e-b1e0-f21beafc4533" providerId="ADAL" clId="{7F4A0CBA-CF61-45C2-8759-3FE1F017A03B}" dt="2022-12-18T08:53:23.639" v="730" actId="1076"/>
          <ac:picMkLst>
            <pc:docMk/>
            <pc:sldMk cId="4174565051" sldId="265"/>
            <ac:picMk id="32" creationId="{D4A3132F-2407-591B-D21F-DF706BDE9212}"/>
          </ac:picMkLst>
        </pc:picChg>
      </pc:sldChg>
      <pc:sldChg chg="addSp modSp new mod setBg">
        <pc:chgData name="Kannammal ." userId="27265e68-6b73-407e-b1e0-f21beafc4533" providerId="ADAL" clId="{7F4A0CBA-CF61-45C2-8759-3FE1F017A03B}" dt="2022-12-18T09:31:31.311" v="805" actId="26606"/>
        <pc:sldMkLst>
          <pc:docMk/>
          <pc:sldMk cId="2039606514" sldId="266"/>
        </pc:sldMkLst>
        <pc:picChg chg="add mod">
          <ac:chgData name="Kannammal ." userId="27265e68-6b73-407e-b1e0-f21beafc4533" providerId="ADAL" clId="{7F4A0CBA-CF61-45C2-8759-3FE1F017A03B}" dt="2022-12-18T09:31:31.311" v="805" actId="26606"/>
          <ac:picMkLst>
            <pc:docMk/>
            <pc:sldMk cId="2039606514" sldId="266"/>
            <ac:picMk id="2" creationId="{DF712FE3-2C29-5679-DF49-653972E66EBF}"/>
          </ac:picMkLst>
        </pc:picChg>
      </pc:sldChg>
      <pc:sldChg chg="addSp delSp modSp new mod setBg">
        <pc:chgData name="Kannammal ." userId="27265e68-6b73-407e-b1e0-f21beafc4533" providerId="ADAL" clId="{7F4A0CBA-CF61-45C2-8759-3FE1F017A03B}" dt="2022-12-18T11:02:01.564" v="838" actId="14100"/>
        <pc:sldMkLst>
          <pc:docMk/>
          <pc:sldMk cId="789476884" sldId="267"/>
        </pc:sldMkLst>
        <pc:spChg chg="add mod">
          <ac:chgData name="Kannammal ." userId="27265e68-6b73-407e-b1e0-f21beafc4533" providerId="ADAL" clId="{7F4A0CBA-CF61-45C2-8759-3FE1F017A03B}" dt="2022-12-18T10:59:04.378" v="813"/>
          <ac:spMkLst>
            <pc:docMk/>
            <pc:sldMk cId="789476884" sldId="267"/>
            <ac:spMk id="5" creationId="{2A0E1B38-3A20-749D-F3CC-8A67DAC06D51}"/>
          </ac:spMkLst>
        </pc:spChg>
        <pc:spChg chg="add mod">
          <ac:chgData name="Kannammal ." userId="27265e68-6b73-407e-b1e0-f21beafc4533" providerId="ADAL" clId="{7F4A0CBA-CF61-45C2-8759-3FE1F017A03B}" dt="2022-12-18T10:59:04.378" v="813"/>
          <ac:spMkLst>
            <pc:docMk/>
            <pc:sldMk cId="789476884" sldId="267"/>
            <ac:spMk id="7" creationId="{C00BDB01-4A88-918E-CA73-620D416E0AB5}"/>
          </ac:spMkLst>
        </pc:spChg>
        <pc:spChg chg="add mod">
          <ac:chgData name="Kannammal ." userId="27265e68-6b73-407e-b1e0-f21beafc4533" providerId="ADAL" clId="{7F4A0CBA-CF61-45C2-8759-3FE1F017A03B}" dt="2022-12-18T10:59:04.378" v="813"/>
          <ac:spMkLst>
            <pc:docMk/>
            <pc:sldMk cId="789476884" sldId="267"/>
            <ac:spMk id="9" creationId="{0C794C04-72BE-C4FB-6593-A4511699A272}"/>
          </ac:spMkLst>
        </pc:spChg>
        <pc:spChg chg="add mod">
          <ac:chgData name="Kannammal ." userId="27265e68-6b73-407e-b1e0-f21beafc4533" providerId="ADAL" clId="{7F4A0CBA-CF61-45C2-8759-3FE1F017A03B}" dt="2022-12-18T10:59:04.378" v="813"/>
          <ac:spMkLst>
            <pc:docMk/>
            <pc:sldMk cId="789476884" sldId="267"/>
            <ac:spMk id="11" creationId="{84ACE33B-0EC4-FD6D-1A56-8CE960AE3768}"/>
          </ac:spMkLst>
        </pc:spChg>
        <pc:spChg chg="add mod">
          <ac:chgData name="Kannammal ." userId="27265e68-6b73-407e-b1e0-f21beafc4533" providerId="ADAL" clId="{7F4A0CBA-CF61-45C2-8759-3FE1F017A03B}" dt="2022-12-18T10:59:04.378" v="813"/>
          <ac:spMkLst>
            <pc:docMk/>
            <pc:sldMk cId="789476884" sldId="267"/>
            <ac:spMk id="13" creationId="{13D92170-3646-9DDA-77AF-4F3D71B2123C}"/>
          </ac:spMkLst>
        </pc:spChg>
        <pc:spChg chg="add mod">
          <ac:chgData name="Kannammal ." userId="27265e68-6b73-407e-b1e0-f21beafc4533" providerId="ADAL" clId="{7F4A0CBA-CF61-45C2-8759-3FE1F017A03B}" dt="2022-12-18T10:59:04.378" v="813"/>
          <ac:spMkLst>
            <pc:docMk/>
            <pc:sldMk cId="789476884" sldId="267"/>
            <ac:spMk id="15" creationId="{FBBEE329-3A2F-CFB1-08D8-0D1F1BB14432}"/>
          </ac:spMkLst>
        </pc:spChg>
        <pc:graphicFrameChg chg="add del mod">
          <ac:chgData name="Kannammal ." userId="27265e68-6b73-407e-b1e0-f21beafc4533" providerId="ADAL" clId="{7F4A0CBA-CF61-45C2-8759-3FE1F017A03B}" dt="2022-12-18T11:01:21.015" v="831" actId="478"/>
          <ac:graphicFrameMkLst>
            <pc:docMk/>
            <pc:sldMk cId="789476884" sldId="267"/>
            <ac:graphicFrameMk id="17" creationId="{C064A04E-5349-4947-4661-E642A5614E35}"/>
          </ac:graphicFrameMkLst>
        </pc:graphicFrameChg>
        <pc:graphicFrameChg chg="add del mod">
          <ac:chgData name="Kannammal ." userId="27265e68-6b73-407e-b1e0-f21beafc4533" providerId="ADAL" clId="{7F4A0CBA-CF61-45C2-8759-3FE1F017A03B}" dt="2022-12-18T11:01:22.220" v="832" actId="478"/>
          <ac:graphicFrameMkLst>
            <pc:docMk/>
            <pc:sldMk cId="789476884" sldId="267"/>
            <ac:graphicFrameMk id="18" creationId="{EFD46CAF-9E86-CBC9-027D-22599B2DBB8E}"/>
          </ac:graphicFrameMkLst>
        </pc:graphicFrameChg>
        <pc:graphicFrameChg chg="add del mod modGraphic">
          <ac:chgData name="Kannammal ." userId="27265e68-6b73-407e-b1e0-f21beafc4533" providerId="ADAL" clId="{7F4A0CBA-CF61-45C2-8759-3FE1F017A03B}" dt="2022-12-18T11:01:19.638" v="830" actId="478"/>
          <ac:graphicFrameMkLst>
            <pc:docMk/>
            <pc:sldMk cId="789476884" sldId="267"/>
            <ac:graphicFrameMk id="19" creationId="{456581DC-DD33-814F-5F71-B8D80D5A6ADB}"/>
          </ac:graphicFrameMkLst>
        </pc:graphicFrameChg>
        <pc:picChg chg="add mod">
          <ac:chgData name="Kannammal ." userId="27265e68-6b73-407e-b1e0-f21beafc4533" providerId="ADAL" clId="{7F4A0CBA-CF61-45C2-8759-3FE1F017A03B}" dt="2022-12-18T10:59:48.017" v="822" actId="1076"/>
          <ac:picMkLst>
            <pc:docMk/>
            <pc:sldMk cId="789476884" sldId="267"/>
            <ac:picMk id="3" creationId="{EF2D5CEF-4CC2-EE51-9090-1684B4059FE5}"/>
          </ac:picMkLst>
        </pc:picChg>
        <pc:picChg chg="add mod">
          <ac:chgData name="Kannammal ." userId="27265e68-6b73-407e-b1e0-f21beafc4533" providerId="ADAL" clId="{7F4A0CBA-CF61-45C2-8759-3FE1F017A03B}" dt="2022-12-18T10:59:04.378" v="813"/>
          <ac:picMkLst>
            <pc:docMk/>
            <pc:sldMk cId="789476884" sldId="267"/>
            <ac:picMk id="4" creationId="{67CAE1CF-CABE-AA41-E5FC-9E80F6424F7F}"/>
          </ac:picMkLst>
        </pc:picChg>
        <pc:picChg chg="add mod">
          <ac:chgData name="Kannammal ." userId="27265e68-6b73-407e-b1e0-f21beafc4533" providerId="ADAL" clId="{7F4A0CBA-CF61-45C2-8759-3FE1F017A03B}" dt="2022-12-18T10:59:04.378" v="813"/>
          <ac:picMkLst>
            <pc:docMk/>
            <pc:sldMk cId="789476884" sldId="267"/>
            <ac:picMk id="6" creationId="{1975B038-7088-3579-5502-D1CDE0455C47}"/>
          </ac:picMkLst>
        </pc:picChg>
        <pc:picChg chg="add mod">
          <ac:chgData name="Kannammal ." userId="27265e68-6b73-407e-b1e0-f21beafc4533" providerId="ADAL" clId="{7F4A0CBA-CF61-45C2-8759-3FE1F017A03B}" dt="2022-12-18T10:59:04.378" v="813"/>
          <ac:picMkLst>
            <pc:docMk/>
            <pc:sldMk cId="789476884" sldId="267"/>
            <ac:picMk id="8" creationId="{3062E97F-128F-E009-4C14-107E611CF88F}"/>
          </ac:picMkLst>
        </pc:picChg>
        <pc:picChg chg="add mod">
          <ac:chgData name="Kannammal ." userId="27265e68-6b73-407e-b1e0-f21beafc4533" providerId="ADAL" clId="{7F4A0CBA-CF61-45C2-8759-3FE1F017A03B}" dt="2022-12-18T10:59:04.378" v="813"/>
          <ac:picMkLst>
            <pc:docMk/>
            <pc:sldMk cId="789476884" sldId="267"/>
            <ac:picMk id="10" creationId="{8AA29EA9-4212-A550-7FDE-B5DCC6829DE7}"/>
          </ac:picMkLst>
        </pc:picChg>
        <pc:picChg chg="add mod">
          <ac:chgData name="Kannammal ." userId="27265e68-6b73-407e-b1e0-f21beafc4533" providerId="ADAL" clId="{7F4A0CBA-CF61-45C2-8759-3FE1F017A03B}" dt="2022-12-18T10:59:04.378" v="813"/>
          <ac:picMkLst>
            <pc:docMk/>
            <pc:sldMk cId="789476884" sldId="267"/>
            <ac:picMk id="12" creationId="{4AD7E3D5-1E98-C8BC-73A6-C809F129D4D8}"/>
          </ac:picMkLst>
        </pc:picChg>
        <pc:picChg chg="add mod">
          <ac:chgData name="Kannammal ." userId="27265e68-6b73-407e-b1e0-f21beafc4533" providerId="ADAL" clId="{7F4A0CBA-CF61-45C2-8759-3FE1F017A03B}" dt="2022-12-18T10:59:04.378" v="813"/>
          <ac:picMkLst>
            <pc:docMk/>
            <pc:sldMk cId="789476884" sldId="267"/>
            <ac:picMk id="14" creationId="{C03B5019-26E2-2A65-9217-00E16015C006}"/>
          </ac:picMkLst>
        </pc:picChg>
        <pc:picChg chg="add mod">
          <ac:chgData name="Kannammal ." userId="27265e68-6b73-407e-b1e0-f21beafc4533" providerId="ADAL" clId="{7F4A0CBA-CF61-45C2-8759-3FE1F017A03B}" dt="2022-12-18T10:59:19.241" v="816" actId="1076"/>
          <ac:picMkLst>
            <pc:docMk/>
            <pc:sldMk cId="789476884" sldId="267"/>
            <ac:picMk id="16" creationId="{28F83F35-D4FC-5688-12BF-9D8FB6C9248F}"/>
          </ac:picMkLst>
        </pc:picChg>
        <pc:picChg chg="add mod">
          <ac:chgData name="Kannammal ." userId="27265e68-6b73-407e-b1e0-f21beafc4533" providerId="ADAL" clId="{7F4A0CBA-CF61-45C2-8759-3FE1F017A03B}" dt="2022-12-18T11:02:01.564" v="838" actId="14100"/>
          <ac:picMkLst>
            <pc:docMk/>
            <pc:sldMk cId="789476884" sldId="267"/>
            <ac:picMk id="21" creationId="{A6729F5B-AC6E-3D8C-4C9D-C3872392F529}"/>
          </ac:picMkLst>
        </pc:picChg>
      </pc:sldChg>
      <pc:sldChg chg="modSp add del mod">
        <pc:chgData name="Kannammal ." userId="27265e68-6b73-407e-b1e0-f21beafc4533" providerId="ADAL" clId="{7F4A0CBA-CF61-45C2-8759-3FE1F017A03B}" dt="2022-12-18T09:31:33.447" v="806" actId="47"/>
        <pc:sldMkLst>
          <pc:docMk/>
          <pc:sldMk cId="1406144895" sldId="2147374400"/>
        </pc:sldMkLst>
        <pc:picChg chg="mod">
          <ac:chgData name="Kannammal ." userId="27265e68-6b73-407e-b1e0-f21beafc4533" providerId="ADAL" clId="{7F4A0CBA-CF61-45C2-8759-3FE1F017A03B}" dt="2022-12-18T09:31:06.181" v="798" actId="1076"/>
          <ac:picMkLst>
            <pc:docMk/>
            <pc:sldMk cId="1406144895" sldId="2147374400"/>
            <ac:picMk id="5" creationId="{CAC6AFF4-0005-4E27-9EC9-A402A3D016DF}"/>
          </ac:picMkLst>
        </pc:picChg>
      </pc:sldChg>
      <pc:sldChg chg="add del">
        <pc:chgData name="Kannammal ." userId="27265e68-6b73-407e-b1e0-f21beafc4533" providerId="ADAL" clId="{7F4A0CBA-CF61-45C2-8759-3FE1F017A03B}" dt="2022-12-18T09:31:10.279" v="800" actId="47"/>
        <pc:sldMkLst>
          <pc:docMk/>
          <pc:sldMk cId="2385628145" sldId="2147374401"/>
        </pc:sldMkLst>
      </pc:sldChg>
      <pc:sldMasterChg chg="setBg delSldLayout modSldLayout">
        <pc:chgData name="Kannammal ." userId="27265e68-6b73-407e-b1e0-f21beafc4533" providerId="ADAL" clId="{7F4A0CBA-CF61-45C2-8759-3FE1F017A03B}" dt="2022-12-18T09:31:33.447" v="806" actId="47"/>
        <pc:sldMasterMkLst>
          <pc:docMk/>
          <pc:sldMasterMk cId="1296763355" sldId="2147483648"/>
        </pc:sldMasterMkLst>
        <pc:sldLayoutChg chg="setBg">
          <pc:chgData name="Kannammal ." userId="27265e68-6b73-407e-b1e0-f21beafc4533" providerId="ADAL" clId="{7F4A0CBA-CF61-45C2-8759-3FE1F017A03B}" dt="2022-12-17T10:34:19.060" v="22"/>
          <pc:sldLayoutMkLst>
            <pc:docMk/>
            <pc:sldMasterMk cId="1296763355" sldId="2147483648"/>
            <pc:sldLayoutMk cId="1643316081" sldId="2147483649"/>
          </pc:sldLayoutMkLst>
        </pc:sldLayoutChg>
        <pc:sldLayoutChg chg="setBg">
          <pc:chgData name="Kannammal ." userId="27265e68-6b73-407e-b1e0-f21beafc4533" providerId="ADAL" clId="{7F4A0CBA-CF61-45C2-8759-3FE1F017A03B}" dt="2022-12-17T10:34:19.060" v="22"/>
          <pc:sldLayoutMkLst>
            <pc:docMk/>
            <pc:sldMasterMk cId="1296763355" sldId="2147483648"/>
            <pc:sldLayoutMk cId="2355777156" sldId="2147483650"/>
          </pc:sldLayoutMkLst>
        </pc:sldLayoutChg>
        <pc:sldLayoutChg chg="setBg">
          <pc:chgData name="Kannammal ." userId="27265e68-6b73-407e-b1e0-f21beafc4533" providerId="ADAL" clId="{7F4A0CBA-CF61-45C2-8759-3FE1F017A03B}" dt="2022-12-17T10:34:19.060" v="22"/>
          <pc:sldLayoutMkLst>
            <pc:docMk/>
            <pc:sldMasterMk cId="1296763355" sldId="2147483648"/>
            <pc:sldLayoutMk cId="532587801" sldId="2147483651"/>
          </pc:sldLayoutMkLst>
        </pc:sldLayoutChg>
        <pc:sldLayoutChg chg="setBg">
          <pc:chgData name="Kannammal ." userId="27265e68-6b73-407e-b1e0-f21beafc4533" providerId="ADAL" clId="{7F4A0CBA-CF61-45C2-8759-3FE1F017A03B}" dt="2022-12-17T10:34:19.060" v="22"/>
          <pc:sldLayoutMkLst>
            <pc:docMk/>
            <pc:sldMasterMk cId="1296763355" sldId="2147483648"/>
            <pc:sldLayoutMk cId="4108038100" sldId="2147483652"/>
          </pc:sldLayoutMkLst>
        </pc:sldLayoutChg>
        <pc:sldLayoutChg chg="setBg">
          <pc:chgData name="Kannammal ." userId="27265e68-6b73-407e-b1e0-f21beafc4533" providerId="ADAL" clId="{7F4A0CBA-CF61-45C2-8759-3FE1F017A03B}" dt="2022-12-17T10:34:19.060" v="22"/>
          <pc:sldLayoutMkLst>
            <pc:docMk/>
            <pc:sldMasterMk cId="1296763355" sldId="2147483648"/>
            <pc:sldLayoutMk cId="3166120806" sldId="2147483653"/>
          </pc:sldLayoutMkLst>
        </pc:sldLayoutChg>
        <pc:sldLayoutChg chg="setBg">
          <pc:chgData name="Kannammal ." userId="27265e68-6b73-407e-b1e0-f21beafc4533" providerId="ADAL" clId="{7F4A0CBA-CF61-45C2-8759-3FE1F017A03B}" dt="2022-12-17T10:34:19.060" v="22"/>
          <pc:sldLayoutMkLst>
            <pc:docMk/>
            <pc:sldMasterMk cId="1296763355" sldId="2147483648"/>
            <pc:sldLayoutMk cId="2642683332" sldId="2147483654"/>
          </pc:sldLayoutMkLst>
        </pc:sldLayoutChg>
        <pc:sldLayoutChg chg="setBg">
          <pc:chgData name="Kannammal ." userId="27265e68-6b73-407e-b1e0-f21beafc4533" providerId="ADAL" clId="{7F4A0CBA-CF61-45C2-8759-3FE1F017A03B}" dt="2022-12-17T10:34:19.060" v="22"/>
          <pc:sldLayoutMkLst>
            <pc:docMk/>
            <pc:sldMasterMk cId="1296763355" sldId="2147483648"/>
            <pc:sldLayoutMk cId="1734898853" sldId="2147483655"/>
          </pc:sldLayoutMkLst>
        </pc:sldLayoutChg>
        <pc:sldLayoutChg chg="setBg">
          <pc:chgData name="Kannammal ." userId="27265e68-6b73-407e-b1e0-f21beafc4533" providerId="ADAL" clId="{7F4A0CBA-CF61-45C2-8759-3FE1F017A03B}" dt="2022-12-17T10:34:19.060" v="22"/>
          <pc:sldLayoutMkLst>
            <pc:docMk/>
            <pc:sldMasterMk cId="1296763355" sldId="2147483648"/>
            <pc:sldLayoutMk cId="4103493777" sldId="2147483656"/>
          </pc:sldLayoutMkLst>
        </pc:sldLayoutChg>
        <pc:sldLayoutChg chg="setBg">
          <pc:chgData name="Kannammal ." userId="27265e68-6b73-407e-b1e0-f21beafc4533" providerId="ADAL" clId="{7F4A0CBA-CF61-45C2-8759-3FE1F017A03B}" dt="2022-12-17T10:34:19.060" v="22"/>
          <pc:sldLayoutMkLst>
            <pc:docMk/>
            <pc:sldMasterMk cId="1296763355" sldId="2147483648"/>
            <pc:sldLayoutMk cId="1301866679" sldId="2147483657"/>
          </pc:sldLayoutMkLst>
        </pc:sldLayoutChg>
        <pc:sldLayoutChg chg="setBg">
          <pc:chgData name="Kannammal ." userId="27265e68-6b73-407e-b1e0-f21beafc4533" providerId="ADAL" clId="{7F4A0CBA-CF61-45C2-8759-3FE1F017A03B}" dt="2022-12-17T10:34:19.060" v="22"/>
          <pc:sldLayoutMkLst>
            <pc:docMk/>
            <pc:sldMasterMk cId="1296763355" sldId="2147483648"/>
            <pc:sldLayoutMk cId="1446968673" sldId="2147483658"/>
          </pc:sldLayoutMkLst>
        </pc:sldLayoutChg>
        <pc:sldLayoutChg chg="setBg">
          <pc:chgData name="Kannammal ." userId="27265e68-6b73-407e-b1e0-f21beafc4533" providerId="ADAL" clId="{7F4A0CBA-CF61-45C2-8759-3FE1F017A03B}" dt="2022-12-17T10:34:19.060" v="22"/>
          <pc:sldLayoutMkLst>
            <pc:docMk/>
            <pc:sldMasterMk cId="1296763355" sldId="2147483648"/>
            <pc:sldLayoutMk cId="1675533829" sldId="2147483659"/>
          </pc:sldLayoutMkLst>
        </pc:sldLayoutChg>
        <pc:sldLayoutChg chg="del">
          <pc:chgData name="Kannammal ." userId="27265e68-6b73-407e-b1e0-f21beafc4533" providerId="ADAL" clId="{7F4A0CBA-CF61-45C2-8759-3FE1F017A03B}" dt="2022-12-18T09:31:33.447" v="806" actId="47"/>
          <pc:sldLayoutMkLst>
            <pc:docMk/>
            <pc:sldMasterMk cId="1296763355" sldId="2147483648"/>
            <pc:sldLayoutMk cId="4077990137" sldId="2147483660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86BEE8-DCB5-4FE9-97F4-7A4494E0B5C9}" type="doc">
      <dgm:prSet loTypeId="urn:microsoft.com/office/officeart/2009/layout/CircleArrowProcess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8F7A32B7-19DE-4CF6-B487-9C448EB106FB}">
      <dgm:prSet phldrT="[Text]"/>
      <dgm:spPr/>
      <dgm:t>
        <a:bodyPr/>
        <a:lstStyle/>
        <a:p>
          <a:r>
            <a:rPr lang="en-IN" dirty="0"/>
            <a:t>Know your skill(s)</a:t>
          </a:r>
        </a:p>
      </dgm:t>
    </dgm:pt>
    <dgm:pt modelId="{16902000-3967-4E5A-AD04-9300C9B07A0A}" type="parTrans" cxnId="{6CB57760-B0CC-4492-B8EA-F81C08231A02}">
      <dgm:prSet/>
      <dgm:spPr/>
      <dgm:t>
        <a:bodyPr/>
        <a:lstStyle/>
        <a:p>
          <a:endParaRPr lang="en-IN"/>
        </a:p>
      </dgm:t>
    </dgm:pt>
    <dgm:pt modelId="{134EEC71-E8F9-4385-B565-F7D435DFC20C}" type="sibTrans" cxnId="{6CB57760-B0CC-4492-B8EA-F81C08231A02}">
      <dgm:prSet/>
      <dgm:spPr/>
      <dgm:t>
        <a:bodyPr/>
        <a:lstStyle/>
        <a:p>
          <a:endParaRPr lang="en-IN"/>
        </a:p>
      </dgm:t>
    </dgm:pt>
    <dgm:pt modelId="{A888B40D-B470-4BCC-8D79-99259B553726}">
      <dgm:prSet phldrT="[Text]"/>
      <dgm:spPr/>
      <dgm:t>
        <a:bodyPr/>
        <a:lstStyle/>
        <a:p>
          <a:r>
            <a:rPr lang="en-IN" dirty="0"/>
            <a:t>Analyse your expertise level</a:t>
          </a:r>
        </a:p>
      </dgm:t>
    </dgm:pt>
    <dgm:pt modelId="{822FBE38-A880-4E90-AE0C-813616EC2CA2}" type="parTrans" cxnId="{1F045A78-C6EE-4899-BDBB-44EA64AC0553}">
      <dgm:prSet/>
      <dgm:spPr/>
      <dgm:t>
        <a:bodyPr/>
        <a:lstStyle/>
        <a:p>
          <a:endParaRPr lang="en-IN"/>
        </a:p>
      </dgm:t>
    </dgm:pt>
    <dgm:pt modelId="{973C862B-5C7D-401F-8572-05A6599E74A9}" type="sibTrans" cxnId="{1F045A78-C6EE-4899-BDBB-44EA64AC0553}">
      <dgm:prSet/>
      <dgm:spPr/>
      <dgm:t>
        <a:bodyPr/>
        <a:lstStyle/>
        <a:p>
          <a:endParaRPr lang="en-IN"/>
        </a:p>
      </dgm:t>
    </dgm:pt>
    <dgm:pt modelId="{86C21B89-53EA-4160-B78E-AF47E245B510}">
      <dgm:prSet phldrT="[Text]"/>
      <dgm:spPr/>
      <dgm:t>
        <a:bodyPr/>
        <a:lstStyle/>
        <a:p>
          <a:r>
            <a:rPr lang="en-IN" dirty="0"/>
            <a:t>Create a Learning Path/Goal</a:t>
          </a:r>
        </a:p>
      </dgm:t>
    </dgm:pt>
    <dgm:pt modelId="{07BB1CCD-766D-4AE2-A926-B63B1CEAEC39}" type="parTrans" cxnId="{1984E98D-873B-426A-B237-69B672202545}">
      <dgm:prSet/>
      <dgm:spPr/>
      <dgm:t>
        <a:bodyPr/>
        <a:lstStyle/>
        <a:p>
          <a:endParaRPr lang="en-IN"/>
        </a:p>
      </dgm:t>
    </dgm:pt>
    <dgm:pt modelId="{1ABF2F4C-8283-44DD-9BB3-FDA20F9C848B}" type="sibTrans" cxnId="{1984E98D-873B-426A-B237-69B672202545}">
      <dgm:prSet/>
      <dgm:spPr/>
      <dgm:t>
        <a:bodyPr/>
        <a:lstStyle/>
        <a:p>
          <a:endParaRPr lang="en-IN"/>
        </a:p>
      </dgm:t>
    </dgm:pt>
    <dgm:pt modelId="{31D21F09-9166-4D47-A98F-A9F67DE19495}">
      <dgm:prSet phldrT="[Text]"/>
      <dgm:spPr/>
      <dgm:t>
        <a:bodyPr/>
        <a:lstStyle/>
        <a:p>
          <a:r>
            <a:rPr lang="en-IN" dirty="0"/>
            <a:t>Work towards it</a:t>
          </a:r>
        </a:p>
      </dgm:t>
    </dgm:pt>
    <dgm:pt modelId="{3F4B2C27-56A9-4BCC-9269-E0A2A3FE1867}" type="parTrans" cxnId="{644D8CE4-922F-455B-85F9-DB8AA681BD11}">
      <dgm:prSet/>
      <dgm:spPr/>
      <dgm:t>
        <a:bodyPr/>
        <a:lstStyle/>
        <a:p>
          <a:endParaRPr lang="en-IN"/>
        </a:p>
      </dgm:t>
    </dgm:pt>
    <dgm:pt modelId="{1F59A98A-BA94-47C4-A93C-6FD8D4E5DE98}" type="sibTrans" cxnId="{644D8CE4-922F-455B-85F9-DB8AA681BD11}">
      <dgm:prSet/>
      <dgm:spPr/>
      <dgm:t>
        <a:bodyPr/>
        <a:lstStyle/>
        <a:p>
          <a:endParaRPr lang="en-IN"/>
        </a:p>
      </dgm:t>
    </dgm:pt>
    <dgm:pt modelId="{8EC0FA72-9A6E-42E1-903D-D7F7C83FBD91}">
      <dgm:prSet phldrT="[Text]"/>
      <dgm:spPr/>
      <dgm:t>
        <a:bodyPr/>
        <a:lstStyle/>
        <a:p>
          <a:r>
            <a:rPr lang="en-IN" dirty="0"/>
            <a:t>Attain the Expert Level &amp; Move on to next level</a:t>
          </a:r>
        </a:p>
      </dgm:t>
    </dgm:pt>
    <dgm:pt modelId="{CD45D6D3-E776-4031-9969-D33D77443A5C}" type="parTrans" cxnId="{04ED41F0-B3A1-45C4-B8D3-5404FB10AD46}">
      <dgm:prSet/>
      <dgm:spPr/>
      <dgm:t>
        <a:bodyPr/>
        <a:lstStyle/>
        <a:p>
          <a:endParaRPr lang="en-IN"/>
        </a:p>
      </dgm:t>
    </dgm:pt>
    <dgm:pt modelId="{FA7F32FB-2497-4E02-8C5E-52ACABB4BABE}" type="sibTrans" cxnId="{04ED41F0-B3A1-45C4-B8D3-5404FB10AD46}">
      <dgm:prSet/>
      <dgm:spPr/>
      <dgm:t>
        <a:bodyPr/>
        <a:lstStyle/>
        <a:p>
          <a:endParaRPr lang="en-IN"/>
        </a:p>
      </dgm:t>
    </dgm:pt>
    <dgm:pt modelId="{3FDA534D-AB8A-4838-942D-34D09FEB09D4}" type="pres">
      <dgm:prSet presAssocID="{7C86BEE8-DCB5-4FE9-97F4-7A4494E0B5C9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3BFF7978-A498-441A-A7C4-04608D3BA83E}" type="pres">
      <dgm:prSet presAssocID="{8F7A32B7-19DE-4CF6-B487-9C448EB106FB}" presName="Accent1" presStyleCnt="0"/>
      <dgm:spPr/>
    </dgm:pt>
    <dgm:pt modelId="{6BBE315F-7C63-47CE-9372-79EF91561E1D}" type="pres">
      <dgm:prSet presAssocID="{8F7A32B7-19DE-4CF6-B487-9C448EB106FB}" presName="Accent" presStyleLbl="node1" presStyleIdx="0" presStyleCnt="5"/>
      <dgm:spPr/>
    </dgm:pt>
    <dgm:pt modelId="{374D68D6-D9EF-422A-8A75-ADF7CF417A64}" type="pres">
      <dgm:prSet presAssocID="{8F7A32B7-19DE-4CF6-B487-9C448EB106FB}" presName="Parent1" presStyleLbl="revTx" presStyleIdx="0" presStyleCnt="5">
        <dgm:presLayoutVars>
          <dgm:chMax val="1"/>
          <dgm:chPref val="1"/>
          <dgm:bulletEnabled val="1"/>
        </dgm:presLayoutVars>
      </dgm:prSet>
      <dgm:spPr/>
    </dgm:pt>
    <dgm:pt modelId="{53C5918A-B39A-4D7E-8E3F-8C1700146043}" type="pres">
      <dgm:prSet presAssocID="{A888B40D-B470-4BCC-8D79-99259B553726}" presName="Accent2" presStyleCnt="0"/>
      <dgm:spPr/>
    </dgm:pt>
    <dgm:pt modelId="{3D2401B2-1CFE-4C63-91B5-A5D967DFC6B6}" type="pres">
      <dgm:prSet presAssocID="{A888B40D-B470-4BCC-8D79-99259B553726}" presName="Accent" presStyleLbl="node1" presStyleIdx="1" presStyleCnt="5"/>
      <dgm:spPr/>
    </dgm:pt>
    <dgm:pt modelId="{5CB3E80F-6233-46D5-A5BC-2FB2DE1FA9B7}" type="pres">
      <dgm:prSet presAssocID="{A888B40D-B470-4BCC-8D79-99259B553726}" presName="Parent2" presStyleLbl="revTx" presStyleIdx="1" presStyleCnt="5">
        <dgm:presLayoutVars>
          <dgm:chMax val="1"/>
          <dgm:chPref val="1"/>
          <dgm:bulletEnabled val="1"/>
        </dgm:presLayoutVars>
      </dgm:prSet>
      <dgm:spPr/>
    </dgm:pt>
    <dgm:pt modelId="{73ED0960-318E-40D8-9DAF-CE33F6F6B757}" type="pres">
      <dgm:prSet presAssocID="{86C21B89-53EA-4160-B78E-AF47E245B510}" presName="Accent3" presStyleCnt="0"/>
      <dgm:spPr/>
    </dgm:pt>
    <dgm:pt modelId="{953CA6A4-D138-4633-963F-620327F5E07A}" type="pres">
      <dgm:prSet presAssocID="{86C21B89-53EA-4160-B78E-AF47E245B510}" presName="Accent" presStyleLbl="node1" presStyleIdx="2" presStyleCnt="5"/>
      <dgm:spPr/>
    </dgm:pt>
    <dgm:pt modelId="{66AEB862-BB15-4DC8-B322-68CED5C15AB9}" type="pres">
      <dgm:prSet presAssocID="{86C21B89-53EA-4160-B78E-AF47E245B510}" presName="Parent3" presStyleLbl="revTx" presStyleIdx="2" presStyleCnt="5">
        <dgm:presLayoutVars>
          <dgm:chMax val="1"/>
          <dgm:chPref val="1"/>
          <dgm:bulletEnabled val="1"/>
        </dgm:presLayoutVars>
      </dgm:prSet>
      <dgm:spPr/>
    </dgm:pt>
    <dgm:pt modelId="{6B34812F-A2CE-47C8-BCBD-29097A3CD85A}" type="pres">
      <dgm:prSet presAssocID="{31D21F09-9166-4D47-A98F-A9F67DE19495}" presName="Accent4" presStyleCnt="0"/>
      <dgm:spPr/>
    </dgm:pt>
    <dgm:pt modelId="{2396D1E5-5D01-4260-850C-F4FB44EB6435}" type="pres">
      <dgm:prSet presAssocID="{31D21F09-9166-4D47-A98F-A9F67DE19495}" presName="Accent" presStyleLbl="node1" presStyleIdx="3" presStyleCnt="5"/>
      <dgm:spPr/>
    </dgm:pt>
    <dgm:pt modelId="{77F52ADE-386F-4B53-8214-578C092463F4}" type="pres">
      <dgm:prSet presAssocID="{31D21F09-9166-4D47-A98F-A9F67DE19495}" presName="Parent4" presStyleLbl="revTx" presStyleIdx="3" presStyleCnt="5">
        <dgm:presLayoutVars>
          <dgm:chMax val="1"/>
          <dgm:chPref val="1"/>
          <dgm:bulletEnabled val="1"/>
        </dgm:presLayoutVars>
      </dgm:prSet>
      <dgm:spPr/>
    </dgm:pt>
    <dgm:pt modelId="{100CCB06-9D81-4201-BA13-1CF8E607A509}" type="pres">
      <dgm:prSet presAssocID="{8EC0FA72-9A6E-42E1-903D-D7F7C83FBD91}" presName="Accent5" presStyleCnt="0"/>
      <dgm:spPr/>
    </dgm:pt>
    <dgm:pt modelId="{A1CE37E4-2774-449E-AE5A-64C90E32F809}" type="pres">
      <dgm:prSet presAssocID="{8EC0FA72-9A6E-42E1-903D-D7F7C83FBD91}" presName="Accent" presStyleLbl="node1" presStyleIdx="4" presStyleCnt="5"/>
      <dgm:spPr/>
    </dgm:pt>
    <dgm:pt modelId="{3E2350EC-12DC-485F-AF53-A3F6A691E383}" type="pres">
      <dgm:prSet presAssocID="{8EC0FA72-9A6E-42E1-903D-D7F7C83FBD91}" presName="Parent5" presStyleLbl="revTx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72FE690F-0076-41F2-BCED-86FD7FBFAB7C}" type="presOf" srcId="{8EC0FA72-9A6E-42E1-903D-D7F7C83FBD91}" destId="{3E2350EC-12DC-485F-AF53-A3F6A691E383}" srcOrd="0" destOrd="0" presId="urn:microsoft.com/office/officeart/2009/layout/CircleArrowProcess"/>
    <dgm:cxn modelId="{6A75B01E-B95E-4E0B-876C-874FCE4F7DD2}" type="presOf" srcId="{8F7A32B7-19DE-4CF6-B487-9C448EB106FB}" destId="{374D68D6-D9EF-422A-8A75-ADF7CF417A64}" srcOrd="0" destOrd="0" presId="urn:microsoft.com/office/officeart/2009/layout/CircleArrowProcess"/>
    <dgm:cxn modelId="{9AEE8723-A082-4DDE-B96E-568C3639A98D}" type="presOf" srcId="{86C21B89-53EA-4160-B78E-AF47E245B510}" destId="{66AEB862-BB15-4DC8-B322-68CED5C15AB9}" srcOrd="0" destOrd="0" presId="urn:microsoft.com/office/officeart/2009/layout/CircleArrowProcess"/>
    <dgm:cxn modelId="{6CB57760-B0CC-4492-B8EA-F81C08231A02}" srcId="{7C86BEE8-DCB5-4FE9-97F4-7A4494E0B5C9}" destId="{8F7A32B7-19DE-4CF6-B487-9C448EB106FB}" srcOrd="0" destOrd="0" parTransId="{16902000-3967-4E5A-AD04-9300C9B07A0A}" sibTransId="{134EEC71-E8F9-4385-B565-F7D435DFC20C}"/>
    <dgm:cxn modelId="{DBE6A147-E7AC-432C-B841-69E5D5A037E6}" type="presOf" srcId="{7C86BEE8-DCB5-4FE9-97F4-7A4494E0B5C9}" destId="{3FDA534D-AB8A-4838-942D-34D09FEB09D4}" srcOrd="0" destOrd="0" presId="urn:microsoft.com/office/officeart/2009/layout/CircleArrowProcess"/>
    <dgm:cxn modelId="{1F045A78-C6EE-4899-BDBB-44EA64AC0553}" srcId="{7C86BEE8-DCB5-4FE9-97F4-7A4494E0B5C9}" destId="{A888B40D-B470-4BCC-8D79-99259B553726}" srcOrd="1" destOrd="0" parTransId="{822FBE38-A880-4E90-AE0C-813616EC2CA2}" sibTransId="{973C862B-5C7D-401F-8572-05A6599E74A9}"/>
    <dgm:cxn modelId="{1984E98D-873B-426A-B237-69B672202545}" srcId="{7C86BEE8-DCB5-4FE9-97F4-7A4494E0B5C9}" destId="{86C21B89-53EA-4160-B78E-AF47E245B510}" srcOrd="2" destOrd="0" parTransId="{07BB1CCD-766D-4AE2-A926-B63B1CEAEC39}" sibTransId="{1ABF2F4C-8283-44DD-9BB3-FDA20F9C848B}"/>
    <dgm:cxn modelId="{024781D2-5CA4-4BCE-994D-2C20658D14EC}" type="presOf" srcId="{31D21F09-9166-4D47-A98F-A9F67DE19495}" destId="{77F52ADE-386F-4B53-8214-578C092463F4}" srcOrd="0" destOrd="0" presId="urn:microsoft.com/office/officeart/2009/layout/CircleArrowProcess"/>
    <dgm:cxn modelId="{ABB0B2DC-1C1F-4A45-A158-BC30D01DB728}" type="presOf" srcId="{A888B40D-B470-4BCC-8D79-99259B553726}" destId="{5CB3E80F-6233-46D5-A5BC-2FB2DE1FA9B7}" srcOrd="0" destOrd="0" presId="urn:microsoft.com/office/officeart/2009/layout/CircleArrowProcess"/>
    <dgm:cxn modelId="{644D8CE4-922F-455B-85F9-DB8AA681BD11}" srcId="{7C86BEE8-DCB5-4FE9-97F4-7A4494E0B5C9}" destId="{31D21F09-9166-4D47-A98F-A9F67DE19495}" srcOrd="3" destOrd="0" parTransId="{3F4B2C27-56A9-4BCC-9269-E0A2A3FE1867}" sibTransId="{1F59A98A-BA94-47C4-A93C-6FD8D4E5DE98}"/>
    <dgm:cxn modelId="{04ED41F0-B3A1-45C4-B8D3-5404FB10AD46}" srcId="{7C86BEE8-DCB5-4FE9-97F4-7A4494E0B5C9}" destId="{8EC0FA72-9A6E-42E1-903D-D7F7C83FBD91}" srcOrd="4" destOrd="0" parTransId="{CD45D6D3-E776-4031-9969-D33D77443A5C}" sibTransId="{FA7F32FB-2497-4E02-8C5E-52ACABB4BABE}"/>
    <dgm:cxn modelId="{562E8CA5-0D1E-43B8-97A0-03D31DFFCBEE}" type="presParOf" srcId="{3FDA534D-AB8A-4838-942D-34D09FEB09D4}" destId="{3BFF7978-A498-441A-A7C4-04608D3BA83E}" srcOrd="0" destOrd="0" presId="urn:microsoft.com/office/officeart/2009/layout/CircleArrowProcess"/>
    <dgm:cxn modelId="{190C32DD-88AE-41B0-BDA5-DDF1E9FB6959}" type="presParOf" srcId="{3BFF7978-A498-441A-A7C4-04608D3BA83E}" destId="{6BBE315F-7C63-47CE-9372-79EF91561E1D}" srcOrd="0" destOrd="0" presId="urn:microsoft.com/office/officeart/2009/layout/CircleArrowProcess"/>
    <dgm:cxn modelId="{019DE7CA-60EB-46DC-B131-DD9D2A0E9A39}" type="presParOf" srcId="{3FDA534D-AB8A-4838-942D-34D09FEB09D4}" destId="{374D68D6-D9EF-422A-8A75-ADF7CF417A64}" srcOrd="1" destOrd="0" presId="urn:microsoft.com/office/officeart/2009/layout/CircleArrowProcess"/>
    <dgm:cxn modelId="{5E8D935A-80A4-484A-A5F4-75173790848B}" type="presParOf" srcId="{3FDA534D-AB8A-4838-942D-34D09FEB09D4}" destId="{53C5918A-B39A-4D7E-8E3F-8C1700146043}" srcOrd="2" destOrd="0" presId="urn:microsoft.com/office/officeart/2009/layout/CircleArrowProcess"/>
    <dgm:cxn modelId="{A1F3E1CB-3265-4984-955B-38D2A27B0E0F}" type="presParOf" srcId="{53C5918A-B39A-4D7E-8E3F-8C1700146043}" destId="{3D2401B2-1CFE-4C63-91B5-A5D967DFC6B6}" srcOrd="0" destOrd="0" presId="urn:microsoft.com/office/officeart/2009/layout/CircleArrowProcess"/>
    <dgm:cxn modelId="{B3B38793-425C-400B-9544-A7554938FA95}" type="presParOf" srcId="{3FDA534D-AB8A-4838-942D-34D09FEB09D4}" destId="{5CB3E80F-6233-46D5-A5BC-2FB2DE1FA9B7}" srcOrd="3" destOrd="0" presId="urn:microsoft.com/office/officeart/2009/layout/CircleArrowProcess"/>
    <dgm:cxn modelId="{A7BF5C84-465C-4E90-8F12-BAB5E9490B4D}" type="presParOf" srcId="{3FDA534D-AB8A-4838-942D-34D09FEB09D4}" destId="{73ED0960-318E-40D8-9DAF-CE33F6F6B757}" srcOrd="4" destOrd="0" presId="urn:microsoft.com/office/officeart/2009/layout/CircleArrowProcess"/>
    <dgm:cxn modelId="{CD9D3BC3-7A48-4D26-935C-EF9DCACD1F1F}" type="presParOf" srcId="{73ED0960-318E-40D8-9DAF-CE33F6F6B757}" destId="{953CA6A4-D138-4633-963F-620327F5E07A}" srcOrd="0" destOrd="0" presId="urn:microsoft.com/office/officeart/2009/layout/CircleArrowProcess"/>
    <dgm:cxn modelId="{9BA3F3F5-9421-4202-8BF3-9034D7D75398}" type="presParOf" srcId="{3FDA534D-AB8A-4838-942D-34D09FEB09D4}" destId="{66AEB862-BB15-4DC8-B322-68CED5C15AB9}" srcOrd="5" destOrd="0" presId="urn:microsoft.com/office/officeart/2009/layout/CircleArrowProcess"/>
    <dgm:cxn modelId="{60688C66-70BF-460F-B4B0-CF5FCAA1E13B}" type="presParOf" srcId="{3FDA534D-AB8A-4838-942D-34D09FEB09D4}" destId="{6B34812F-A2CE-47C8-BCBD-29097A3CD85A}" srcOrd="6" destOrd="0" presId="urn:microsoft.com/office/officeart/2009/layout/CircleArrowProcess"/>
    <dgm:cxn modelId="{8A41D9B4-8BC9-4A8A-9C7E-C6AFD6089ECF}" type="presParOf" srcId="{6B34812F-A2CE-47C8-BCBD-29097A3CD85A}" destId="{2396D1E5-5D01-4260-850C-F4FB44EB6435}" srcOrd="0" destOrd="0" presId="urn:microsoft.com/office/officeart/2009/layout/CircleArrowProcess"/>
    <dgm:cxn modelId="{D9818883-0354-4285-8525-D54F86C3C9EB}" type="presParOf" srcId="{3FDA534D-AB8A-4838-942D-34D09FEB09D4}" destId="{77F52ADE-386F-4B53-8214-578C092463F4}" srcOrd="7" destOrd="0" presId="urn:microsoft.com/office/officeart/2009/layout/CircleArrowProcess"/>
    <dgm:cxn modelId="{15F6E9AE-AC5C-46E5-BD7B-39AB131E411C}" type="presParOf" srcId="{3FDA534D-AB8A-4838-942D-34D09FEB09D4}" destId="{100CCB06-9D81-4201-BA13-1CF8E607A509}" srcOrd="8" destOrd="0" presId="urn:microsoft.com/office/officeart/2009/layout/CircleArrowProcess"/>
    <dgm:cxn modelId="{9D63D74F-4424-401F-9796-B54B98269111}" type="presParOf" srcId="{100CCB06-9D81-4201-BA13-1CF8E607A509}" destId="{A1CE37E4-2774-449E-AE5A-64C90E32F809}" srcOrd="0" destOrd="0" presId="urn:microsoft.com/office/officeart/2009/layout/CircleArrowProcess"/>
    <dgm:cxn modelId="{0C2C826C-7C02-442F-9CB3-0B2CB773D001}" type="presParOf" srcId="{3FDA534D-AB8A-4838-942D-34D09FEB09D4}" destId="{3E2350EC-12DC-485F-AF53-A3F6A691E383}" srcOrd="9" destOrd="0" presId="urn:microsoft.com/office/officeart/2009/layout/CircleArrowProcess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46EDE1-9FFE-4D99-9432-39685242F450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112B0F7F-2D13-4C65-91A3-EEE91E9D8492}">
      <dgm:prSet phldrT="[Text]"/>
      <dgm:spPr/>
      <dgm:t>
        <a:bodyPr/>
        <a:lstStyle/>
        <a:p>
          <a:r>
            <a:rPr lang="en-IN" dirty="0">
              <a:solidFill>
                <a:schemeClr val="bg1"/>
              </a:solidFill>
            </a:rPr>
            <a:t>Networking</a:t>
          </a:r>
        </a:p>
      </dgm:t>
    </dgm:pt>
    <dgm:pt modelId="{8544B0C0-8256-4DDD-B477-97483E415AB2}" type="parTrans" cxnId="{5FC6FBD0-6565-4D93-A6C0-A60EEDDD25F4}">
      <dgm:prSet/>
      <dgm:spPr/>
      <dgm:t>
        <a:bodyPr/>
        <a:lstStyle/>
        <a:p>
          <a:endParaRPr lang="en-IN"/>
        </a:p>
      </dgm:t>
    </dgm:pt>
    <dgm:pt modelId="{AF8BB945-BDA1-4379-AC85-253AD963F6DA}" type="sibTrans" cxnId="{5FC6FBD0-6565-4D93-A6C0-A60EEDDD25F4}">
      <dgm:prSet/>
      <dgm:spPr/>
      <dgm:t>
        <a:bodyPr/>
        <a:lstStyle/>
        <a:p>
          <a:endParaRPr lang="en-IN"/>
        </a:p>
      </dgm:t>
    </dgm:pt>
    <dgm:pt modelId="{0C30A336-AC73-4D6E-9092-841B0D441707}">
      <dgm:prSet phldrT="[Text]"/>
      <dgm:spPr/>
      <dgm:t>
        <a:bodyPr/>
        <a:lstStyle/>
        <a:p>
          <a:r>
            <a:rPr lang="en-IN" dirty="0">
              <a:solidFill>
                <a:schemeClr val="bg1"/>
              </a:solidFill>
            </a:rPr>
            <a:t>Visibility</a:t>
          </a:r>
          <a:r>
            <a:rPr lang="en-IN" dirty="0"/>
            <a:t>	</a:t>
          </a:r>
        </a:p>
      </dgm:t>
    </dgm:pt>
    <dgm:pt modelId="{54C3D2A1-E9AB-4236-A7EE-419469761911}" type="parTrans" cxnId="{721F29B4-CD97-4982-A55D-D05BC10C0DD4}">
      <dgm:prSet/>
      <dgm:spPr/>
      <dgm:t>
        <a:bodyPr/>
        <a:lstStyle/>
        <a:p>
          <a:endParaRPr lang="en-IN"/>
        </a:p>
      </dgm:t>
    </dgm:pt>
    <dgm:pt modelId="{8CDCF763-A548-4287-B428-DF6D8CF8FB1C}" type="sibTrans" cxnId="{721F29B4-CD97-4982-A55D-D05BC10C0DD4}">
      <dgm:prSet/>
      <dgm:spPr/>
      <dgm:t>
        <a:bodyPr/>
        <a:lstStyle/>
        <a:p>
          <a:endParaRPr lang="en-IN"/>
        </a:p>
      </dgm:t>
    </dgm:pt>
    <dgm:pt modelId="{A3BA0526-A5CA-4897-9549-D9EEC2A391FD}">
      <dgm:prSet phldrT="[Text]"/>
      <dgm:spPr/>
      <dgm:t>
        <a:bodyPr/>
        <a:lstStyle/>
        <a:p>
          <a:r>
            <a:rPr lang="en-IN" dirty="0">
              <a:solidFill>
                <a:schemeClr val="bg1"/>
              </a:solidFill>
            </a:rPr>
            <a:t>Consistency</a:t>
          </a:r>
        </a:p>
      </dgm:t>
    </dgm:pt>
    <dgm:pt modelId="{22E0DB4F-AFA4-4CD9-A27F-27DB4B968720}" type="parTrans" cxnId="{E257BB0D-8CB3-46AF-80D1-134366499F55}">
      <dgm:prSet/>
      <dgm:spPr/>
      <dgm:t>
        <a:bodyPr/>
        <a:lstStyle/>
        <a:p>
          <a:endParaRPr lang="en-IN"/>
        </a:p>
      </dgm:t>
    </dgm:pt>
    <dgm:pt modelId="{D73BA4F1-CB08-4D76-AE25-AB3EEFD642BC}" type="sibTrans" cxnId="{E257BB0D-8CB3-46AF-80D1-134366499F55}">
      <dgm:prSet/>
      <dgm:spPr/>
      <dgm:t>
        <a:bodyPr/>
        <a:lstStyle/>
        <a:p>
          <a:endParaRPr lang="en-IN"/>
        </a:p>
      </dgm:t>
    </dgm:pt>
    <dgm:pt modelId="{DB6A7CC1-A622-42E7-A89C-5F7FD9D90C0B}" type="pres">
      <dgm:prSet presAssocID="{5C46EDE1-9FFE-4D99-9432-39685242F450}" presName="Name0" presStyleCnt="0">
        <dgm:presLayoutVars>
          <dgm:dir/>
          <dgm:animLvl val="lvl"/>
          <dgm:resizeHandles val="exact"/>
        </dgm:presLayoutVars>
      </dgm:prSet>
      <dgm:spPr/>
    </dgm:pt>
    <dgm:pt modelId="{D05BF4BF-2C8E-4ECE-A2DF-EB155F6552A8}" type="pres">
      <dgm:prSet presAssocID="{5C46EDE1-9FFE-4D99-9432-39685242F450}" presName="dummy" presStyleCnt="0"/>
      <dgm:spPr/>
    </dgm:pt>
    <dgm:pt modelId="{4AF8E0E7-E955-4196-B1D2-813F6FAF1D5E}" type="pres">
      <dgm:prSet presAssocID="{5C46EDE1-9FFE-4D99-9432-39685242F450}" presName="linH" presStyleCnt="0"/>
      <dgm:spPr/>
    </dgm:pt>
    <dgm:pt modelId="{02A88943-E198-4B78-BEE0-74949D6B8429}" type="pres">
      <dgm:prSet presAssocID="{5C46EDE1-9FFE-4D99-9432-39685242F450}" presName="padding1" presStyleCnt="0"/>
      <dgm:spPr/>
    </dgm:pt>
    <dgm:pt modelId="{DCE7EA96-F240-4A58-AAEC-43E7C6488CA0}" type="pres">
      <dgm:prSet presAssocID="{112B0F7F-2D13-4C65-91A3-EEE91E9D8492}" presName="linV" presStyleCnt="0"/>
      <dgm:spPr/>
    </dgm:pt>
    <dgm:pt modelId="{8D8072A6-4A00-43D7-9A6B-36F51EED9A04}" type="pres">
      <dgm:prSet presAssocID="{112B0F7F-2D13-4C65-91A3-EEE91E9D8492}" presName="spVertical1" presStyleCnt="0"/>
      <dgm:spPr/>
    </dgm:pt>
    <dgm:pt modelId="{7CA4DB08-F939-4866-AE46-6735F0F8B609}" type="pres">
      <dgm:prSet presAssocID="{112B0F7F-2D13-4C65-91A3-EEE91E9D8492}" presName="parTx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BCE1A342-33B6-402D-90A3-9BA07EE2595C}" type="pres">
      <dgm:prSet presAssocID="{112B0F7F-2D13-4C65-91A3-EEE91E9D8492}" presName="spVertical2" presStyleCnt="0"/>
      <dgm:spPr/>
    </dgm:pt>
    <dgm:pt modelId="{015BBED4-C96F-468A-B863-6FD0AE9AABD3}" type="pres">
      <dgm:prSet presAssocID="{112B0F7F-2D13-4C65-91A3-EEE91E9D8492}" presName="spVertical3" presStyleCnt="0"/>
      <dgm:spPr/>
    </dgm:pt>
    <dgm:pt modelId="{B8EFAC86-073D-4B96-B063-993453C83629}" type="pres">
      <dgm:prSet presAssocID="{AF8BB945-BDA1-4379-AC85-253AD963F6DA}" presName="space" presStyleCnt="0"/>
      <dgm:spPr/>
    </dgm:pt>
    <dgm:pt modelId="{AC82DB4D-F6E5-40F0-A7E5-22AE607469AF}" type="pres">
      <dgm:prSet presAssocID="{0C30A336-AC73-4D6E-9092-841B0D441707}" presName="linV" presStyleCnt="0"/>
      <dgm:spPr/>
    </dgm:pt>
    <dgm:pt modelId="{38ECF728-3A7B-434B-A7F9-4F433E0D7487}" type="pres">
      <dgm:prSet presAssocID="{0C30A336-AC73-4D6E-9092-841B0D441707}" presName="spVertical1" presStyleCnt="0"/>
      <dgm:spPr/>
    </dgm:pt>
    <dgm:pt modelId="{2E68D02A-3643-4689-AB75-50FFD6782161}" type="pres">
      <dgm:prSet presAssocID="{0C30A336-AC73-4D6E-9092-841B0D441707}" presName="parTx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00AA5BD2-BDC5-45AA-91B6-1C2BDDECFCC4}" type="pres">
      <dgm:prSet presAssocID="{0C30A336-AC73-4D6E-9092-841B0D441707}" presName="spVertical2" presStyleCnt="0"/>
      <dgm:spPr/>
    </dgm:pt>
    <dgm:pt modelId="{AB5E7804-5097-4E52-8C83-7FA0F9AD05BD}" type="pres">
      <dgm:prSet presAssocID="{0C30A336-AC73-4D6E-9092-841B0D441707}" presName="spVertical3" presStyleCnt="0"/>
      <dgm:spPr/>
    </dgm:pt>
    <dgm:pt modelId="{66954603-38EF-4508-9BEC-FDC1A27C193B}" type="pres">
      <dgm:prSet presAssocID="{8CDCF763-A548-4287-B428-DF6D8CF8FB1C}" presName="space" presStyleCnt="0"/>
      <dgm:spPr/>
    </dgm:pt>
    <dgm:pt modelId="{38144E3D-910E-4C30-A41A-7CED5543A015}" type="pres">
      <dgm:prSet presAssocID="{A3BA0526-A5CA-4897-9549-D9EEC2A391FD}" presName="linV" presStyleCnt="0"/>
      <dgm:spPr/>
    </dgm:pt>
    <dgm:pt modelId="{187AE122-FEB3-4748-A4DC-256A7A7869B0}" type="pres">
      <dgm:prSet presAssocID="{A3BA0526-A5CA-4897-9549-D9EEC2A391FD}" presName="spVertical1" presStyleCnt="0"/>
      <dgm:spPr/>
    </dgm:pt>
    <dgm:pt modelId="{1E570E04-A8AE-4911-BE2D-B477065B854C}" type="pres">
      <dgm:prSet presAssocID="{A3BA0526-A5CA-4897-9549-D9EEC2A391FD}" presName="parTx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40C0EEE6-8883-4C00-8BDB-EED5117A1796}" type="pres">
      <dgm:prSet presAssocID="{A3BA0526-A5CA-4897-9549-D9EEC2A391FD}" presName="spVertical2" presStyleCnt="0"/>
      <dgm:spPr/>
    </dgm:pt>
    <dgm:pt modelId="{AA4D6362-3BC1-4224-86C0-94C15340C2D9}" type="pres">
      <dgm:prSet presAssocID="{A3BA0526-A5CA-4897-9549-D9EEC2A391FD}" presName="spVertical3" presStyleCnt="0"/>
      <dgm:spPr/>
    </dgm:pt>
    <dgm:pt modelId="{755405E1-38EA-411C-B28B-1D8BFD0511FA}" type="pres">
      <dgm:prSet presAssocID="{5C46EDE1-9FFE-4D99-9432-39685242F450}" presName="padding2" presStyleCnt="0"/>
      <dgm:spPr/>
    </dgm:pt>
    <dgm:pt modelId="{3EDCB1F4-F369-47CA-B2AF-35D88B9E22F1}" type="pres">
      <dgm:prSet presAssocID="{5C46EDE1-9FFE-4D99-9432-39685242F450}" presName="negArrow" presStyleCnt="0"/>
      <dgm:spPr/>
    </dgm:pt>
    <dgm:pt modelId="{148BD129-5CAF-48FC-897C-0C6E35625897}" type="pres">
      <dgm:prSet presAssocID="{5C46EDE1-9FFE-4D99-9432-39685242F450}" presName="backgroundArrow" presStyleLbl="node1" presStyleIdx="0" presStyleCnt="1"/>
      <dgm:spPr/>
    </dgm:pt>
  </dgm:ptLst>
  <dgm:cxnLst>
    <dgm:cxn modelId="{E257BB0D-8CB3-46AF-80D1-134366499F55}" srcId="{5C46EDE1-9FFE-4D99-9432-39685242F450}" destId="{A3BA0526-A5CA-4897-9549-D9EEC2A391FD}" srcOrd="2" destOrd="0" parTransId="{22E0DB4F-AFA4-4CD9-A27F-27DB4B968720}" sibTransId="{D73BA4F1-CB08-4D76-AE25-AB3EEFD642BC}"/>
    <dgm:cxn modelId="{046F162B-3304-4E8F-9B91-2768EDCD9AA3}" type="presOf" srcId="{0C30A336-AC73-4D6E-9092-841B0D441707}" destId="{2E68D02A-3643-4689-AB75-50FFD6782161}" srcOrd="0" destOrd="0" presId="urn:microsoft.com/office/officeart/2005/8/layout/hProcess3"/>
    <dgm:cxn modelId="{07482F99-3C2E-41DC-AF03-BB5D858989AF}" type="presOf" srcId="{5C46EDE1-9FFE-4D99-9432-39685242F450}" destId="{DB6A7CC1-A622-42E7-A89C-5F7FD9D90C0B}" srcOrd="0" destOrd="0" presId="urn:microsoft.com/office/officeart/2005/8/layout/hProcess3"/>
    <dgm:cxn modelId="{54AF3BB0-58E5-4EF5-B5FA-01E0D293EF74}" type="presOf" srcId="{A3BA0526-A5CA-4897-9549-D9EEC2A391FD}" destId="{1E570E04-A8AE-4911-BE2D-B477065B854C}" srcOrd="0" destOrd="0" presId="urn:microsoft.com/office/officeart/2005/8/layout/hProcess3"/>
    <dgm:cxn modelId="{721F29B4-CD97-4982-A55D-D05BC10C0DD4}" srcId="{5C46EDE1-9FFE-4D99-9432-39685242F450}" destId="{0C30A336-AC73-4D6E-9092-841B0D441707}" srcOrd="1" destOrd="0" parTransId="{54C3D2A1-E9AB-4236-A7EE-419469761911}" sibTransId="{8CDCF763-A548-4287-B428-DF6D8CF8FB1C}"/>
    <dgm:cxn modelId="{5FC6FBD0-6565-4D93-A6C0-A60EEDDD25F4}" srcId="{5C46EDE1-9FFE-4D99-9432-39685242F450}" destId="{112B0F7F-2D13-4C65-91A3-EEE91E9D8492}" srcOrd="0" destOrd="0" parTransId="{8544B0C0-8256-4DDD-B477-97483E415AB2}" sibTransId="{AF8BB945-BDA1-4379-AC85-253AD963F6DA}"/>
    <dgm:cxn modelId="{8D8021DE-8A4C-413B-943E-870401AA09AE}" type="presOf" srcId="{112B0F7F-2D13-4C65-91A3-EEE91E9D8492}" destId="{7CA4DB08-F939-4866-AE46-6735F0F8B609}" srcOrd="0" destOrd="0" presId="urn:microsoft.com/office/officeart/2005/8/layout/hProcess3"/>
    <dgm:cxn modelId="{774B7D5A-3733-411E-B1CE-409CE2642447}" type="presParOf" srcId="{DB6A7CC1-A622-42E7-A89C-5F7FD9D90C0B}" destId="{D05BF4BF-2C8E-4ECE-A2DF-EB155F6552A8}" srcOrd="0" destOrd="0" presId="urn:microsoft.com/office/officeart/2005/8/layout/hProcess3"/>
    <dgm:cxn modelId="{7ECB8583-ED89-45FB-9B73-8AB56F98E862}" type="presParOf" srcId="{DB6A7CC1-A622-42E7-A89C-5F7FD9D90C0B}" destId="{4AF8E0E7-E955-4196-B1D2-813F6FAF1D5E}" srcOrd="1" destOrd="0" presId="urn:microsoft.com/office/officeart/2005/8/layout/hProcess3"/>
    <dgm:cxn modelId="{F2287794-5317-465D-B34E-4D95D146D14F}" type="presParOf" srcId="{4AF8E0E7-E955-4196-B1D2-813F6FAF1D5E}" destId="{02A88943-E198-4B78-BEE0-74949D6B8429}" srcOrd="0" destOrd="0" presId="urn:microsoft.com/office/officeart/2005/8/layout/hProcess3"/>
    <dgm:cxn modelId="{7F874DF8-2BC0-4093-A342-2373F1EDCF52}" type="presParOf" srcId="{4AF8E0E7-E955-4196-B1D2-813F6FAF1D5E}" destId="{DCE7EA96-F240-4A58-AAEC-43E7C6488CA0}" srcOrd="1" destOrd="0" presId="urn:microsoft.com/office/officeart/2005/8/layout/hProcess3"/>
    <dgm:cxn modelId="{D0037452-F9ED-4507-9EA3-F4E7BB97B182}" type="presParOf" srcId="{DCE7EA96-F240-4A58-AAEC-43E7C6488CA0}" destId="{8D8072A6-4A00-43D7-9A6B-36F51EED9A04}" srcOrd="0" destOrd="0" presId="urn:microsoft.com/office/officeart/2005/8/layout/hProcess3"/>
    <dgm:cxn modelId="{33F9E06F-6BA1-4C74-9E98-3F4A83BF839E}" type="presParOf" srcId="{DCE7EA96-F240-4A58-AAEC-43E7C6488CA0}" destId="{7CA4DB08-F939-4866-AE46-6735F0F8B609}" srcOrd="1" destOrd="0" presId="urn:microsoft.com/office/officeart/2005/8/layout/hProcess3"/>
    <dgm:cxn modelId="{49D98D84-BDED-49D0-A977-0541383F08C6}" type="presParOf" srcId="{DCE7EA96-F240-4A58-AAEC-43E7C6488CA0}" destId="{BCE1A342-33B6-402D-90A3-9BA07EE2595C}" srcOrd="2" destOrd="0" presId="urn:microsoft.com/office/officeart/2005/8/layout/hProcess3"/>
    <dgm:cxn modelId="{F277F441-1ADF-4DB4-AB65-37BBD1B001BA}" type="presParOf" srcId="{DCE7EA96-F240-4A58-AAEC-43E7C6488CA0}" destId="{015BBED4-C96F-468A-B863-6FD0AE9AABD3}" srcOrd="3" destOrd="0" presId="urn:microsoft.com/office/officeart/2005/8/layout/hProcess3"/>
    <dgm:cxn modelId="{E8AA9349-9BF6-46BD-89F5-F2D185F83618}" type="presParOf" srcId="{4AF8E0E7-E955-4196-B1D2-813F6FAF1D5E}" destId="{B8EFAC86-073D-4B96-B063-993453C83629}" srcOrd="2" destOrd="0" presId="urn:microsoft.com/office/officeart/2005/8/layout/hProcess3"/>
    <dgm:cxn modelId="{074106AD-5002-4D5A-A1F8-70AE799E1CF1}" type="presParOf" srcId="{4AF8E0E7-E955-4196-B1D2-813F6FAF1D5E}" destId="{AC82DB4D-F6E5-40F0-A7E5-22AE607469AF}" srcOrd="3" destOrd="0" presId="urn:microsoft.com/office/officeart/2005/8/layout/hProcess3"/>
    <dgm:cxn modelId="{6BF6E0BE-B446-45E8-B0BD-74ACAFE4D1D8}" type="presParOf" srcId="{AC82DB4D-F6E5-40F0-A7E5-22AE607469AF}" destId="{38ECF728-3A7B-434B-A7F9-4F433E0D7487}" srcOrd="0" destOrd="0" presId="urn:microsoft.com/office/officeart/2005/8/layout/hProcess3"/>
    <dgm:cxn modelId="{B3BF0111-2F7E-4526-A2AB-9826D620811C}" type="presParOf" srcId="{AC82DB4D-F6E5-40F0-A7E5-22AE607469AF}" destId="{2E68D02A-3643-4689-AB75-50FFD6782161}" srcOrd="1" destOrd="0" presId="urn:microsoft.com/office/officeart/2005/8/layout/hProcess3"/>
    <dgm:cxn modelId="{3423858F-BD6A-48CA-B4A6-DAE1B6D7C028}" type="presParOf" srcId="{AC82DB4D-F6E5-40F0-A7E5-22AE607469AF}" destId="{00AA5BD2-BDC5-45AA-91B6-1C2BDDECFCC4}" srcOrd="2" destOrd="0" presId="urn:microsoft.com/office/officeart/2005/8/layout/hProcess3"/>
    <dgm:cxn modelId="{B0A5B896-1473-469B-BB47-FD4F4F7A162F}" type="presParOf" srcId="{AC82DB4D-F6E5-40F0-A7E5-22AE607469AF}" destId="{AB5E7804-5097-4E52-8C83-7FA0F9AD05BD}" srcOrd="3" destOrd="0" presId="urn:microsoft.com/office/officeart/2005/8/layout/hProcess3"/>
    <dgm:cxn modelId="{6D694064-8553-45B4-A6D4-F972B7E31C19}" type="presParOf" srcId="{4AF8E0E7-E955-4196-B1D2-813F6FAF1D5E}" destId="{66954603-38EF-4508-9BEC-FDC1A27C193B}" srcOrd="4" destOrd="0" presId="urn:microsoft.com/office/officeart/2005/8/layout/hProcess3"/>
    <dgm:cxn modelId="{FE880ED8-F857-48CA-BEFD-0A0ECA6A0D87}" type="presParOf" srcId="{4AF8E0E7-E955-4196-B1D2-813F6FAF1D5E}" destId="{38144E3D-910E-4C30-A41A-7CED5543A015}" srcOrd="5" destOrd="0" presId="urn:microsoft.com/office/officeart/2005/8/layout/hProcess3"/>
    <dgm:cxn modelId="{DFA8B75B-4F34-45D0-9206-CF77104FBC36}" type="presParOf" srcId="{38144E3D-910E-4C30-A41A-7CED5543A015}" destId="{187AE122-FEB3-4748-A4DC-256A7A7869B0}" srcOrd="0" destOrd="0" presId="urn:microsoft.com/office/officeart/2005/8/layout/hProcess3"/>
    <dgm:cxn modelId="{5D4F9E95-EF11-4B22-9B5D-257BD42C88D1}" type="presParOf" srcId="{38144E3D-910E-4C30-A41A-7CED5543A015}" destId="{1E570E04-A8AE-4911-BE2D-B477065B854C}" srcOrd="1" destOrd="0" presId="urn:microsoft.com/office/officeart/2005/8/layout/hProcess3"/>
    <dgm:cxn modelId="{769FE5E6-1D60-46FE-BD84-A1E887D6CD3A}" type="presParOf" srcId="{38144E3D-910E-4C30-A41A-7CED5543A015}" destId="{40C0EEE6-8883-4C00-8BDB-EED5117A1796}" srcOrd="2" destOrd="0" presId="urn:microsoft.com/office/officeart/2005/8/layout/hProcess3"/>
    <dgm:cxn modelId="{EDC896B4-A555-440F-A0BD-2A7A1680721F}" type="presParOf" srcId="{38144E3D-910E-4C30-A41A-7CED5543A015}" destId="{AA4D6362-3BC1-4224-86C0-94C15340C2D9}" srcOrd="3" destOrd="0" presId="urn:microsoft.com/office/officeart/2005/8/layout/hProcess3"/>
    <dgm:cxn modelId="{9E74A560-CF9C-4006-81D7-37E05BD2A367}" type="presParOf" srcId="{4AF8E0E7-E955-4196-B1D2-813F6FAF1D5E}" destId="{755405E1-38EA-411C-B28B-1D8BFD0511FA}" srcOrd="6" destOrd="0" presId="urn:microsoft.com/office/officeart/2005/8/layout/hProcess3"/>
    <dgm:cxn modelId="{B0A2ECBC-756F-43F7-B65E-34A536B992F2}" type="presParOf" srcId="{4AF8E0E7-E955-4196-B1D2-813F6FAF1D5E}" destId="{3EDCB1F4-F369-47CA-B2AF-35D88B9E22F1}" srcOrd="7" destOrd="0" presId="urn:microsoft.com/office/officeart/2005/8/layout/hProcess3"/>
    <dgm:cxn modelId="{1AEA73BC-94E3-4EE6-B508-2703109311D8}" type="presParOf" srcId="{4AF8E0E7-E955-4196-B1D2-813F6FAF1D5E}" destId="{148BD129-5CAF-48FC-897C-0C6E35625897}" srcOrd="8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8B3DE1A-FBE6-4941-B6F3-59EE9CB0E72A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EF48A93C-38DC-4AFF-9315-9C0873FCCB22}">
      <dgm:prSet phldrT="[Text]"/>
      <dgm:spPr/>
      <dgm:t>
        <a:bodyPr/>
        <a:lstStyle/>
        <a:p>
          <a:r>
            <a:rPr lang="en-IN" dirty="0"/>
            <a:t>Consistency</a:t>
          </a:r>
        </a:p>
      </dgm:t>
    </dgm:pt>
    <dgm:pt modelId="{5FCAC908-7102-4AA1-9F9A-410B36A0FB3B}" type="parTrans" cxnId="{AB60D4B9-2A6F-4341-8AC9-67D6FB24FD82}">
      <dgm:prSet/>
      <dgm:spPr/>
      <dgm:t>
        <a:bodyPr/>
        <a:lstStyle/>
        <a:p>
          <a:endParaRPr lang="en-IN"/>
        </a:p>
      </dgm:t>
    </dgm:pt>
    <dgm:pt modelId="{80C25871-358F-4802-8077-6B31C284207A}" type="sibTrans" cxnId="{AB60D4B9-2A6F-4341-8AC9-67D6FB24FD82}">
      <dgm:prSet/>
      <dgm:spPr/>
      <dgm:t>
        <a:bodyPr/>
        <a:lstStyle/>
        <a:p>
          <a:endParaRPr lang="en-IN"/>
        </a:p>
      </dgm:t>
    </dgm:pt>
    <dgm:pt modelId="{9B6964BE-B8AA-4AEE-99F3-F1CF02470F2E}">
      <dgm:prSet phldrT="[Text]"/>
      <dgm:spPr/>
      <dgm:t>
        <a:bodyPr/>
        <a:lstStyle/>
        <a:p>
          <a:r>
            <a:rPr lang="en-IN" dirty="0"/>
            <a:t>Is the</a:t>
          </a:r>
        </a:p>
      </dgm:t>
    </dgm:pt>
    <dgm:pt modelId="{E3734AA5-7FF0-4B95-B2BD-DB751A20F464}" type="parTrans" cxnId="{E3576B1E-A3D8-45FF-A826-E80EC199102B}">
      <dgm:prSet/>
      <dgm:spPr/>
      <dgm:t>
        <a:bodyPr/>
        <a:lstStyle/>
        <a:p>
          <a:endParaRPr lang="en-IN"/>
        </a:p>
      </dgm:t>
    </dgm:pt>
    <dgm:pt modelId="{E10EC498-9BF9-4F5F-B6A9-0DDE396E7837}" type="sibTrans" cxnId="{E3576B1E-A3D8-45FF-A826-E80EC199102B}">
      <dgm:prSet/>
      <dgm:spPr/>
      <dgm:t>
        <a:bodyPr/>
        <a:lstStyle/>
        <a:p>
          <a:endParaRPr lang="en-IN"/>
        </a:p>
      </dgm:t>
    </dgm:pt>
    <dgm:pt modelId="{08014A2B-0DFF-4E7E-97E2-6AED202A63D1}">
      <dgm:prSet phldrT="[Text]"/>
      <dgm:spPr/>
      <dgm:t>
        <a:bodyPr/>
        <a:lstStyle/>
        <a:p>
          <a:r>
            <a:rPr lang="en-IN" dirty="0"/>
            <a:t>KEY</a:t>
          </a:r>
        </a:p>
      </dgm:t>
    </dgm:pt>
    <dgm:pt modelId="{9BD59E7B-AF20-42A4-9EC8-744C040F8A5F}" type="parTrans" cxnId="{C498F6B3-9383-4044-B5E2-E80E23B1E917}">
      <dgm:prSet/>
      <dgm:spPr/>
      <dgm:t>
        <a:bodyPr/>
        <a:lstStyle/>
        <a:p>
          <a:endParaRPr lang="en-IN"/>
        </a:p>
      </dgm:t>
    </dgm:pt>
    <dgm:pt modelId="{1F204D8F-FCC8-46EF-9831-B9B115F18E83}" type="sibTrans" cxnId="{C498F6B3-9383-4044-B5E2-E80E23B1E917}">
      <dgm:prSet/>
      <dgm:spPr/>
      <dgm:t>
        <a:bodyPr/>
        <a:lstStyle/>
        <a:p>
          <a:endParaRPr lang="en-IN"/>
        </a:p>
      </dgm:t>
    </dgm:pt>
    <dgm:pt modelId="{EA297BC6-9EED-4621-9FA4-3AD8DF968A7A}" type="pres">
      <dgm:prSet presAssocID="{18B3DE1A-FBE6-4941-B6F3-59EE9CB0E72A}" presName="Name0" presStyleCnt="0">
        <dgm:presLayoutVars>
          <dgm:dir/>
          <dgm:resizeHandles val="exact"/>
        </dgm:presLayoutVars>
      </dgm:prSet>
      <dgm:spPr/>
    </dgm:pt>
    <dgm:pt modelId="{4F88642B-6CA8-4B66-A246-FF51F0F15F6B}" type="pres">
      <dgm:prSet presAssocID="{EF48A93C-38DC-4AFF-9315-9C0873FCCB22}" presName="parTxOnly" presStyleLbl="node1" presStyleIdx="0" presStyleCnt="3">
        <dgm:presLayoutVars>
          <dgm:bulletEnabled val="1"/>
        </dgm:presLayoutVars>
      </dgm:prSet>
      <dgm:spPr/>
    </dgm:pt>
    <dgm:pt modelId="{72D15301-C842-4805-8168-2D35C507436B}" type="pres">
      <dgm:prSet presAssocID="{80C25871-358F-4802-8077-6B31C284207A}" presName="parSpace" presStyleCnt="0"/>
      <dgm:spPr/>
    </dgm:pt>
    <dgm:pt modelId="{306F1984-D502-4EBE-80AF-6AE8B9961076}" type="pres">
      <dgm:prSet presAssocID="{9B6964BE-B8AA-4AEE-99F3-F1CF02470F2E}" presName="parTxOnly" presStyleLbl="node1" presStyleIdx="1" presStyleCnt="3">
        <dgm:presLayoutVars>
          <dgm:bulletEnabled val="1"/>
        </dgm:presLayoutVars>
      </dgm:prSet>
      <dgm:spPr/>
    </dgm:pt>
    <dgm:pt modelId="{FF97054C-826B-4FCA-AC08-1A93F01D7A0E}" type="pres">
      <dgm:prSet presAssocID="{E10EC498-9BF9-4F5F-B6A9-0DDE396E7837}" presName="parSpace" presStyleCnt="0"/>
      <dgm:spPr/>
    </dgm:pt>
    <dgm:pt modelId="{ECE0AB72-F185-49FD-93F7-A0C3C6F42DD2}" type="pres">
      <dgm:prSet presAssocID="{08014A2B-0DFF-4E7E-97E2-6AED202A63D1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E3576B1E-A3D8-45FF-A826-E80EC199102B}" srcId="{18B3DE1A-FBE6-4941-B6F3-59EE9CB0E72A}" destId="{9B6964BE-B8AA-4AEE-99F3-F1CF02470F2E}" srcOrd="1" destOrd="0" parTransId="{E3734AA5-7FF0-4B95-B2BD-DB751A20F464}" sibTransId="{E10EC498-9BF9-4F5F-B6A9-0DDE396E7837}"/>
    <dgm:cxn modelId="{29B4C861-5A94-4F85-9DAD-9739DAE8AA30}" type="presOf" srcId="{18B3DE1A-FBE6-4941-B6F3-59EE9CB0E72A}" destId="{EA297BC6-9EED-4621-9FA4-3AD8DF968A7A}" srcOrd="0" destOrd="0" presId="urn:microsoft.com/office/officeart/2005/8/layout/hChevron3"/>
    <dgm:cxn modelId="{D2A47863-16FF-45AE-A8D2-6FB693E79925}" type="presOf" srcId="{EF48A93C-38DC-4AFF-9315-9C0873FCCB22}" destId="{4F88642B-6CA8-4B66-A246-FF51F0F15F6B}" srcOrd="0" destOrd="0" presId="urn:microsoft.com/office/officeart/2005/8/layout/hChevron3"/>
    <dgm:cxn modelId="{C498F6B3-9383-4044-B5E2-E80E23B1E917}" srcId="{18B3DE1A-FBE6-4941-B6F3-59EE9CB0E72A}" destId="{08014A2B-0DFF-4E7E-97E2-6AED202A63D1}" srcOrd="2" destOrd="0" parTransId="{9BD59E7B-AF20-42A4-9EC8-744C040F8A5F}" sibTransId="{1F204D8F-FCC8-46EF-9831-B9B115F18E83}"/>
    <dgm:cxn modelId="{AB60D4B9-2A6F-4341-8AC9-67D6FB24FD82}" srcId="{18B3DE1A-FBE6-4941-B6F3-59EE9CB0E72A}" destId="{EF48A93C-38DC-4AFF-9315-9C0873FCCB22}" srcOrd="0" destOrd="0" parTransId="{5FCAC908-7102-4AA1-9F9A-410B36A0FB3B}" sibTransId="{80C25871-358F-4802-8077-6B31C284207A}"/>
    <dgm:cxn modelId="{25DAE3F1-7FBB-4197-99FB-10CA57EF8037}" type="presOf" srcId="{08014A2B-0DFF-4E7E-97E2-6AED202A63D1}" destId="{ECE0AB72-F185-49FD-93F7-A0C3C6F42DD2}" srcOrd="0" destOrd="0" presId="urn:microsoft.com/office/officeart/2005/8/layout/hChevron3"/>
    <dgm:cxn modelId="{6FE0D6FF-AFF1-4448-B820-53F4D9A13901}" type="presOf" srcId="{9B6964BE-B8AA-4AEE-99F3-F1CF02470F2E}" destId="{306F1984-D502-4EBE-80AF-6AE8B9961076}" srcOrd="0" destOrd="0" presId="urn:microsoft.com/office/officeart/2005/8/layout/hChevron3"/>
    <dgm:cxn modelId="{B36BE9B2-95B4-47CC-9086-6E434C112F33}" type="presParOf" srcId="{EA297BC6-9EED-4621-9FA4-3AD8DF968A7A}" destId="{4F88642B-6CA8-4B66-A246-FF51F0F15F6B}" srcOrd="0" destOrd="0" presId="urn:microsoft.com/office/officeart/2005/8/layout/hChevron3"/>
    <dgm:cxn modelId="{983B130C-3A0F-4762-962B-4ADA9408F957}" type="presParOf" srcId="{EA297BC6-9EED-4621-9FA4-3AD8DF968A7A}" destId="{72D15301-C842-4805-8168-2D35C507436B}" srcOrd="1" destOrd="0" presId="urn:microsoft.com/office/officeart/2005/8/layout/hChevron3"/>
    <dgm:cxn modelId="{A3931279-824C-4076-BB04-EA4CB2971FA0}" type="presParOf" srcId="{EA297BC6-9EED-4621-9FA4-3AD8DF968A7A}" destId="{306F1984-D502-4EBE-80AF-6AE8B9961076}" srcOrd="2" destOrd="0" presId="urn:microsoft.com/office/officeart/2005/8/layout/hChevron3"/>
    <dgm:cxn modelId="{F0001FE2-EE7A-4115-A990-252CAAEA393B}" type="presParOf" srcId="{EA297BC6-9EED-4621-9FA4-3AD8DF968A7A}" destId="{FF97054C-826B-4FCA-AC08-1A93F01D7A0E}" srcOrd="3" destOrd="0" presId="urn:microsoft.com/office/officeart/2005/8/layout/hChevron3"/>
    <dgm:cxn modelId="{F1C00EDB-AC3F-4D35-9367-4B0CC3331973}" type="presParOf" srcId="{EA297BC6-9EED-4621-9FA4-3AD8DF968A7A}" destId="{ECE0AB72-F185-49FD-93F7-A0C3C6F42DD2}" srcOrd="4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C46EDE1-9FFE-4D99-9432-39685242F450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112B0F7F-2D13-4C65-91A3-EEE91E9D8492}">
      <dgm:prSet phldrT="[Text]"/>
      <dgm:spPr/>
      <dgm:t>
        <a:bodyPr/>
        <a:lstStyle/>
        <a:p>
          <a:r>
            <a:rPr lang="en-IN" dirty="0">
              <a:solidFill>
                <a:schemeClr val="bg1"/>
              </a:solidFill>
            </a:rPr>
            <a:t>LinkedIn</a:t>
          </a:r>
        </a:p>
      </dgm:t>
    </dgm:pt>
    <dgm:pt modelId="{8544B0C0-8256-4DDD-B477-97483E415AB2}" type="parTrans" cxnId="{5FC6FBD0-6565-4D93-A6C0-A60EEDDD25F4}">
      <dgm:prSet/>
      <dgm:spPr/>
      <dgm:t>
        <a:bodyPr/>
        <a:lstStyle/>
        <a:p>
          <a:endParaRPr lang="en-IN"/>
        </a:p>
      </dgm:t>
    </dgm:pt>
    <dgm:pt modelId="{AF8BB945-BDA1-4379-AC85-253AD963F6DA}" type="sibTrans" cxnId="{5FC6FBD0-6565-4D93-A6C0-A60EEDDD25F4}">
      <dgm:prSet/>
      <dgm:spPr/>
      <dgm:t>
        <a:bodyPr/>
        <a:lstStyle/>
        <a:p>
          <a:endParaRPr lang="en-IN"/>
        </a:p>
      </dgm:t>
    </dgm:pt>
    <dgm:pt modelId="{0C30A336-AC73-4D6E-9092-841B0D441707}">
      <dgm:prSet phldrT="[Text]"/>
      <dgm:spPr/>
      <dgm:t>
        <a:bodyPr/>
        <a:lstStyle/>
        <a:p>
          <a:r>
            <a:rPr lang="en-IN" dirty="0">
              <a:solidFill>
                <a:schemeClr val="bg1"/>
              </a:solidFill>
            </a:rPr>
            <a:t>Meetup</a:t>
          </a:r>
          <a:endParaRPr lang="en-IN" dirty="0"/>
        </a:p>
      </dgm:t>
    </dgm:pt>
    <dgm:pt modelId="{54C3D2A1-E9AB-4236-A7EE-419469761911}" type="parTrans" cxnId="{721F29B4-CD97-4982-A55D-D05BC10C0DD4}">
      <dgm:prSet/>
      <dgm:spPr/>
      <dgm:t>
        <a:bodyPr/>
        <a:lstStyle/>
        <a:p>
          <a:endParaRPr lang="en-IN"/>
        </a:p>
      </dgm:t>
    </dgm:pt>
    <dgm:pt modelId="{8CDCF763-A548-4287-B428-DF6D8CF8FB1C}" type="sibTrans" cxnId="{721F29B4-CD97-4982-A55D-D05BC10C0DD4}">
      <dgm:prSet/>
      <dgm:spPr/>
      <dgm:t>
        <a:bodyPr/>
        <a:lstStyle/>
        <a:p>
          <a:endParaRPr lang="en-IN"/>
        </a:p>
      </dgm:t>
    </dgm:pt>
    <dgm:pt modelId="{A3BA0526-A5CA-4897-9549-D9EEC2A391FD}">
      <dgm:prSet phldrT="[Text]"/>
      <dgm:spPr/>
      <dgm:t>
        <a:bodyPr/>
        <a:lstStyle/>
        <a:p>
          <a:r>
            <a:rPr lang="en-IN" dirty="0">
              <a:solidFill>
                <a:schemeClr val="bg1"/>
              </a:solidFill>
            </a:rPr>
            <a:t>Webinar</a:t>
          </a:r>
        </a:p>
      </dgm:t>
    </dgm:pt>
    <dgm:pt modelId="{22E0DB4F-AFA4-4CD9-A27F-27DB4B968720}" type="parTrans" cxnId="{E257BB0D-8CB3-46AF-80D1-134366499F55}">
      <dgm:prSet/>
      <dgm:spPr/>
      <dgm:t>
        <a:bodyPr/>
        <a:lstStyle/>
        <a:p>
          <a:endParaRPr lang="en-IN"/>
        </a:p>
      </dgm:t>
    </dgm:pt>
    <dgm:pt modelId="{D73BA4F1-CB08-4D76-AE25-AB3EEFD642BC}" type="sibTrans" cxnId="{E257BB0D-8CB3-46AF-80D1-134366499F55}">
      <dgm:prSet/>
      <dgm:spPr/>
      <dgm:t>
        <a:bodyPr/>
        <a:lstStyle/>
        <a:p>
          <a:endParaRPr lang="en-IN"/>
        </a:p>
      </dgm:t>
    </dgm:pt>
    <dgm:pt modelId="{F1715CA8-1701-46A7-A69B-451C6070907D}">
      <dgm:prSet phldrT="[Text]"/>
      <dgm:spPr/>
      <dgm:t>
        <a:bodyPr/>
        <a:lstStyle/>
        <a:p>
          <a:r>
            <a:rPr lang="en-IN" dirty="0">
              <a:solidFill>
                <a:schemeClr val="bg1"/>
              </a:solidFill>
            </a:rPr>
            <a:t>Courses</a:t>
          </a:r>
        </a:p>
      </dgm:t>
    </dgm:pt>
    <dgm:pt modelId="{1DC5FC2D-75C8-462F-812B-12A4C6114329}" type="parTrans" cxnId="{BA4385AA-ECAC-4432-A6AC-9D298BAB7617}">
      <dgm:prSet/>
      <dgm:spPr/>
      <dgm:t>
        <a:bodyPr/>
        <a:lstStyle/>
        <a:p>
          <a:endParaRPr lang="en-IN"/>
        </a:p>
      </dgm:t>
    </dgm:pt>
    <dgm:pt modelId="{E4142346-CC88-47C5-9940-208A6669D2DC}" type="sibTrans" cxnId="{BA4385AA-ECAC-4432-A6AC-9D298BAB7617}">
      <dgm:prSet/>
      <dgm:spPr/>
      <dgm:t>
        <a:bodyPr/>
        <a:lstStyle/>
        <a:p>
          <a:endParaRPr lang="en-IN"/>
        </a:p>
      </dgm:t>
    </dgm:pt>
    <dgm:pt modelId="{DB6A7CC1-A622-42E7-A89C-5F7FD9D90C0B}" type="pres">
      <dgm:prSet presAssocID="{5C46EDE1-9FFE-4D99-9432-39685242F450}" presName="Name0" presStyleCnt="0">
        <dgm:presLayoutVars>
          <dgm:dir/>
          <dgm:animLvl val="lvl"/>
          <dgm:resizeHandles val="exact"/>
        </dgm:presLayoutVars>
      </dgm:prSet>
      <dgm:spPr/>
    </dgm:pt>
    <dgm:pt modelId="{D05BF4BF-2C8E-4ECE-A2DF-EB155F6552A8}" type="pres">
      <dgm:prSet presAssocID="{5C46EDE1-9FFE-4D99-9432-39685242F450}" presName="dummy" presStyleCnt="0"/>
      <dgm:spPr/>
    </dgm:pt>
    <dgm:pt modelId="{4AF8E0E7-E955-4196-B1D2-813F6FAF1D5E}" type="pres">
      <dgm:prSet presAssocID="{5C46EDE1-9FFE-4D99-9432-39685242F450}" presName="linH" presStyleCnt="0"/>
      <dgm:spPr/>
    </dgm:pt>
    <dgm:pt modelId="{02A88943-E198-4B78-BEE0-74949D6B8429}" type="pres">
      <dgm:prSet presAssocID="{5C46EDE1-9FFE-4D99-9432-39685242F450}" presName="padding1" presStyleCnt="0"/>
      <dgm:spPr/>
    </dgm:pt>
    <dgm:pt modelId="{DCE7EA96-F240-4A58-AAEC-43E7C6488CA0}" type="pres">
      <dgm:prSet presAssocID="{112B0F7F-2D13-4C65-91A3-EEE91E9D8492}" presName="linV" presStyleCnt="0"/>
      <dgm:spPr/>
    </dgm:pt>
    <dgm:pt modelId="{8D8072A6-4A00-43D7-9A6B-36F51EED9A04}" type="pres">
      <dgm:prSet presAssocID="{112B0F7F-2D13-4C65-91A3-EEE91E9D8492}" presName="spVertical1" presStyleCnt="0"/>
      <dgm:spPr/>
    </dgm:pt>
    <dgm:pt modelId="{7CA4DB08-F939-4866-AE46-6735F0F8B609}" type="pres">
      <dgm:prSet presAssocID="{112B0F7F-2D13-4C65-91A3-EEE91E9D8492}" presName="parTx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BCE1A342-33B6-402D-90A3-9BA07EE2595C}" type="pres">
      <dgm:prSet presAssocID="{112B0F7F-2D13-4C65-91A3-EEE91E9D8492}" presName="spVertical2" presStyleCnt="0"/>
      <dgm:spPr/>
    </dgm:pt>
    <dgm:pt modelId="{015BBED4-C96F-468A-B863-6FD0AE9AABD3}" type="pres">
      <dgm:prSet presAssocID="{112B0F7F-2D13-4C65-91A3-EEE91E9D8492}" presName="spVertical3" presStyleCnt="0"/>
      <dgm:spPr/>
    </dgm:pt>
    <dgm:pt modelId="{B8EFAC86-073D-4B96-B063-993453C83629}" type="pres">
      <dgm:prSet presAssocID="{AF8BB945-BDA1-4379-AC85-253AD963F6DA}" presName="space" presStyleCnt="0"/>
      <dgm:spPr/>
    </dgm:pt>
    <dgm:pt modelId="{AC82DB4D-F6E5-40F0-A7E5-22AE607469AF}" type="pres">
      <dgm:prSet presAssocID="{0C30A336-AC73-4D6E-9092-841B0D441707}" presName="linV" presStyleCnt="0"/>
      <dgm:spPr/>
    </dgm:pt>
    <dgm:pt modelId="{38ECF728-3A7B-434B-A7F9-4F433E0D7487}" type="pres">
      <dgm:prSet presAssocID="{0C30A336-AC73-4D6E-9092-841B0D441707}" presName="spVertical1" presStyleCnt="0"/>
      <dgm:spPr/>
    </dgm:pt>
    <dgm:pt modelId="{2E68D02A-3643-4689-AB75-50FFD6782161}" type="pres">
      <dgm:prSet presAssocID="{0C30A336-AC73-4D6E-9092-841B0D441707}" presName="parTx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00AA5BD2-BDC5-45AA-91B6-1C2BDDECFCC4}" type="pres">
      <dgm:prSet presAssocID="{0C30A336-AC73-4D6E-9092-841B0D441707}" presName="spVertical2" presStyleCnt="0"/>
      <dgm:spPr/>
    </dgm:pt>
    <dgm:pt modelId="{AB5E7804-5097-4E52-8C83-7FA0F9AD05BD}" type="pres">
      <dgm:prSet presAssocID="{0C30A336-AC73-4D6E-9092-841B0D441707}" presName="spVertical3" presStyleCnt="0"/>
      <dgm:spPr/>
    </dgm:pt>
    <dgm:pt modelId="{66954603-38EF-4508-9BEC-FDC1A27C193B}" type="pres">
      <dgm:prSet presAssocID="{8CDCF763-A548-4287-B428-DF6D8CF8FB1C}" presName="space" presStyleCnt="0"/>
      <dgm:spPr/>
    </dgm:pt>
    <dgm:pt modelId="{38144E3D-910E-4C30-A41A-7CED5543A015}" type="pres">
      <dgm:prSet presAssocID="{A3BA0526-A5CA-4897-9549-D9EEC2A391FD}" presName="linV" presStyleCnt="0"/>
      <dgm:spPr/>
    </dgm:pt>
    <dgm:pt modelId="{187AE122-FEB3-4748-A4DC-256A7A7869B0}" type="pres">
      <dgm:prSet presAssocID="{A3BA0526-A5CA-4897-9549-D9EEC2A391FD}" presName="spVertical1" presStyleCnt="0"/>
      <dgm:spPr/>
    </dgm:pt>
    <dgm:pt modelId="{1E570E04-A8AE-4911-BE2D-B477065B854C}" type="pres">
      <dgm:prSet presAssocID="{A3BA0526-A5CA-4897-9549-D9EEC2A391FD}" presName="parTx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40C0EEE6-8883-4C00-8BDB-EED5117A1796}" type="pres">
      <dgm:prSet presAssocID="{A3BA0526-A5CA-4897-9549-D9EEC2A391FD}" presName="spVertical2" presStyleCnt="0"/>
      <dgm:spPr/>
    </dgm:pt>
    <dgm:pt modelId="{AA4D6362-3BC1-4224-86C0-94C15340C2D9}" type="pres">
      <dgm:prSet presAssocID="{A3BA0526-A5CA-4897-9549-D9EEC2A391FD}" presName="spVertical3" presStyleCnt="0"/>
      <dgm:spPr/>
    </dgm:pt>
    <dgm:pt modelId="{23EE4717-1654-4308-BF18-E2DC6557C5ED}" type="pres">
      <dgm:prSet presAssocID="{D73BA4F1-CB08-4D76-AE25-AB3EEFD642BC}" presName="space" presStyleCnt="0"/>
      <dgm:spPr/>
    </dgm:pt>
    <dgm:pt modelId="{2F8BE0FB-1F90-4C76-AFB5-FB3D8A396D52}" type="pres">
      <dgm:prSet presAssocID="{F1715CA8-1701-46A7-A69B-451C6070907D}" presName="linV" presStyleCnt="0"/>
      <dgm:spPr/>
    </dgm:pt>
    <dgm:pt modelId="{A24C943B-8B0B-40C8-8F4A-CFC5BDD46110}" type="pres">
      <dgm:prSet presAssocID="{F1715CA8-1701-46A7-A69B-451C6070907D}" presName="spVertical1" presStyleCnt="0"/>
      <dgm:spPr/>
    </dgm:pt>
    <dgm:pt modelId="{5AB6446E-76C3-4CC4-9B49-DA5D440D3AF9}" type="pres">
      <dgm:prSet presAssocID="{F1715CA8-1701-46A7-A69B-451C6070907D}" presName="parTx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337A1FA7-E886-4201-8E07-1EFC11757675}" type="pres">
      <dgm:prSet presAssocID="{F1715CA8-1701-46A7-A69B-451C6070907D}" presName="spVertical2" presStyleCnt="0"/>
      <dgm:spPr/>
    </dgm:pt>
    <dgm:pt modelId="{1BC84C8B-C158-45C5-A29D-EFA6FF27B9DB}" type="pres">
      <dgm:prSet presAssocID="{F1715CA8-1701-46A7-A69B-451C6070907D}" presName="spVertical3" presStyleCnt="0"/>
      <dgm:spPr/>
    </dgm:pt>
    <dgm:pt modelId="{755405E1-38EA-411C-B28B-1D8BFD0511FA}" type="pres">
      <dgm:prSet presAssocID="{5C46EDE1-9FFE-4D99-9432-39685242F450}" presName="padding2" presStyleCnt="0"/>
      <dgm:spPr/>
    </dgm:pt>
    <dgm:pt modelId="{3EDCB1F4-F369-47CA-B2AF-35D88B9E22F1}" type="pres">
      <dgm:prSet presAssocID="{5C46EDE1-9FFE-4D99-9432-39685242F450}" presName="negArrow" presStyleCnt="0"/>
      <dgm:spPr/>
    </dgm:pt>
    <dgm:pt modelId="{148BD129-5CAF-48FC-897C-0C6E35625897}" type="pres">
      <dgm:prSet presAssocID="{5C46EDE1-9FFE-4D99-9432-39685242F450}" presName="backgroundArrow" presStyleLbl="node1" presStyleIdx="0" presStyleCnt="1"/>
      <dgm:spPr/>
    </dgm:pt>
  </dgm:ptLst>
  <dgm:cxnLst>
    <dgm:cxn modelId="{E257BB0D-8CB3-46AF-80D1-134366499F55}" srcId="{5C46EDE1-9FFE-4D99-9432-39685242F450}" destId="{A3BA0526-A5CA-4897-9549-D9EEC2A391FD}" srcOrd="2" destOrd="0" parTransId="{22E0DB4F-AFA4-4CD9-A27F-27DB4B968720}" sibTransId="{D73BA4F1-CB08-4D76-AE25-AB3EEFD642BC}"/>
    <dgm:cxn modelId="{046F162B-3304-4E8F-9B91-2768EDCD9AA3}" type="presOf" srcId="{0C30A336-AC73-4D6E-9092-841B0D441707}" destId="{2E68D02A-3643-4689-AB75-50FFD6782161}" srcOrd="0" destOrd="0" presId="urn:microsoft.com/office/officeart/2005/8/layout/hProcess3"/>
    <dgm:cxn modelId="{07482F99-3C2E-41DC-AF03-BB5D858989AF}" type="presOf" srcId="{5C46EDE1-9FFE-4D99-9432-39685242F450}" destId="{DB6A7CC1-A622-42E7-A89C-5F7FD9D90C0B}" srcOrd="0" destOrd="0" presId="urn:microsoft.com/office/officeart/2005/8/layout/hProcess3"/>
    <dgm:cxn modelId="{BA4385AA-ECAC-4432-A6AC-9D298BAB7617}" srcId="{5C46EDE1-9FFE-4D99-9432-39685242F450}" destId="{F1715CA8-1701-46A7-A69B-451C6070907D}" srcOrd="3" destOrd="0" parTransId="{1DC5FC2D-75C8-462F-812B-12A4C6114329}" sibTransId="{E4142346-CC88-47C5-9940-208A6669D2DC}"/>
    <dgm:cxn modelId="{54AF3BB0-58E5-4EF5-B5FA-01E0D293EF74}" type="presOf" srcId="{A3BA0526-A5CA-4897-9549-D9EEC2A391FD}" destId="{1E570E04-A8AE-4911-BE2D-B477065B854C}" srcOrd="0" destOrd="0" presId="urn:microsoft.com/office/officeart/2005/8/layout/hProcess3"/>
    <dgm:cxn modelId="{721F29B4-CD97-4982-A55D-D05BC10C0DD4}" srcId="{5C46EDE1-9FFE-4D99-9432-39685242F450}" destId="{0C30A336-AC73-4D6E-9092-841B0D441707}" srcOrd="1" destOrd="0" parTransId="{54C3D2A1-E9AB-4236-A7EE-419469761911}" sibTransId="{8CDCF763-A548-4287-B428-DF6D8CF8FB1C}"/>
    <dgm:cxn modelId="{13CB54CB-367D-46AD-9770-DEBFE938D7F0}" type="presOf" srcId="{F1715CA8-1701-46A7-A69B-451C6070907D}" destId="{5AB6446E-76C3-4CC4-9B49-DA5D440D3AF9}" srcOrd="0" destOrd="0" presId="urn:microsoft.com/office/officeart/2005/8/layout/hProcess3"/>
    <dgm:cxn modelId="{5FC6FBD0-6565-4D93-A6C0-A60EEDDD25F4}" srcId="{5C46EDE1-9FFE-4D99-9432-39685242F450}" destId="{112B0F7F-2D13-4C65-91A3-EEE91E9D8492}" srcOrd="0" destOrd="0" parTransId="{8544B0C0-8256-4DDD-B477-97483E415AB2}" sibTransId="{AF8BB945-BDA1-4379-AC85-253AD963F6DA}"/>
    <dgm:cxn modelId="{8D8021DE-8A4C-413B-943E-870401AA09AE}" type="presOf" srcId="{112B0F7F-2D13-4C65-91A3-EEE91E9D8492}" destId="{7CA4DB08-F939-4866-AE46-6735F0F8B609}" srcOrd="0" destOrd="0" presId="urn:microsoft.com/office/officeart/2005/8/layout/hProcess3"/>
    <dgm:cxn modelId="{774B7D5A-3733-411E-B1CE-409CE2642447}" type="presParOf" srcId="{DB6A7CC1-A622-42E7-A89C-5F7FD9D90C0B}" destId="{D05BF4BF-2C8E-4ECE-A2DF-EB155F6552A8}" srcOrd="0" destOrd="0" presId="urn:microsoft.com/office/officeart/2005/8/layout/hProcess3"/>
    <dgm:cxn modelId="{7ECB8583-ED89-45FB-9B73-8AB56F98E862}" type="presParOf" srcId="{DB6A7CC1-A622-42E7-A89C-5F7FD9D90C0B}" destId="{4AF8E0E7-E955-4196-B1D2-813F6FAF1D5E}" srcOrd="1" destOrd="0" presId="urn:microsoft.com/office/officeart/2005/8/layout/hProcess3"/>
    <dgm:cxn modelId="{F2287794-5317-465D-B34E-4D95D146D14F}" type="presParOf" srcId="{4AF8E0E7-E955-4196-B1D2-813F6FAF1D5E}" destId="{02A88943-E198-4B78-BEE0-74949D6B8429}" srcOrd="0" destOrd="0" presId="urn:microsoft.com/office/officeart/2005/8/layout/hProcess3"/>
    <dgm:cxn modelId="{7F874DF8-2BC0-4093-A342-2373F1EDCF52}" type="presParOf" srcId="{4AF8E0E7-E955-4196-B1D2-813F6FAF1D5E}" destId="{DCE7EA96-F240-4A58-AAEC-43E7C6488CA0}" srcOrd="1" destOrd="0" presId="urn:microsoft.com/office/officeart/2005/8/layout/hProcess3"/>
    <dgm:cxn modelId="{D0037452-F9ED-4507-9EA3-F4E7BB97B182}" type="presParOf" srcId="{DCE7EA96-F240-4A58-AAEC-43E7C6488CA0}" destId="{8D8072A6-4A00-43D7-9A6B-36F51EED9A04}" srcOrd="0" destOrd="0" presId="urn:microsoft.com/office/officeart/2005/8/layout/hProcess3"/>
    <dgm:cxn modelId="{33F9E06F-6BA1-4C74-9E98-3F4A83BF839E}" type="presParOf" srcId="{DCE7EA96-F240-4A58-AAEC-43E7C6488CA0}" destId="{7CA4DB08-F939-4866-AE46-6735F0F8B609}" srcOrd="1" destOrd="0" presId="urn:microsoft.com/office/officeart/2005/8/layout/hProcess3"/>
    <dgm:cxn modelId="{49D98D84-BDED-49D0-A977-0541383F08C6}" type="presParOf" srcId="{DCE7EA96-F240-4A58-AAEC-43E7C6488CA0}" destId="{BCE1A342-33B6-402D-90A3-9BA07EE2595C}" srcOrd="2" destOrd="0" presId="urn:microsoft.com/office/officeart/2005/8/layout/hProcess3"/>
    <dgm:cxn modelId="{F277F441-1ADF-4DB4-AB65-37BBD1B001BA}" type="presParOf" srcId="{DCE7EA96-F240-4A58-AAEC-43E7C6488CA0}" destId="{015BBED4-C96F-468A-B863-6FD0AE9AABD3}" srcOrd="3" destOrd="0" presId="urn:microsoft.com/office/officeart/2005/8/layout/hProcess3"/>
    <dgm:cxn modelId="{E8AA9349-9BF6-46BD-89F5-F2D185F83618}" type="presParOf" srcId="{4AF8E0E7-E955-4196-B1D2-813F6FAF1D5E}" destId="{B8EFAC86-073D-4B96-B063-993453C83629}" srcOrd="2" destOrd="0" presId="urn:microsoft.com/office/officeart/2005/8/layout/hProcess3"/>
    <dgm:cxn modelId="{074106AD-5002-4D5A-A1F8-70AE799E1CF1}" type="presParOf" srcId="{4AF8E0E7-E955-4196-B1D2-813F6FAF1D5E}" destId="{AC82DB4D-F6E5-40F0-A7E5-22AE607469AF}" srcOrd="3" destOrd="0" presId="urn:microsoft.com/office/officeart/2005/8/layout/hProcess3"/>
    <dgm:cxn modelId="{6BF6E0BE-B446-45E8-B0BD-74ACAFE4D1D8}" type="presParOf" srcId="{AC82DB4D-F6E5-40F0-A7E5-22AE607469AF}" destId="{38ECF728-3A7B-434B-A7F9-4F433E0D7487}" srcOrd="0" destOrd="0" presId="urn:microsoft.com/office/officeart/2005/8/layout/hProcess3"/>
    <dgm:cxn modelId="{B3BF0111-2F7E-4526-A2AB-9826D620811C}" type="presParOf" srcId="{AC82DB4D-F6E5-40F0-A7E5-22AE607469AF}" destId="{2E68D02A-3643-4689-AB75-50FFD6782161}" srcOrd="1" destOrd="0" presId="urn:microsoft.com/office/officeart/2005/8/layout/hProcess3"/>
    <dgm:cxn modelId="{3423858F-BD6A-48CA-B4A6-DAE1B6D7C028}" type="presParOf" srcId="{AC82DB4D-F6E5-40F0-A7E5-22AE607469AF}" destId="{00AA5BD2-BDC5-45AA-91B6-1C2BDDECFCC4}" srcOrd="2" destOrd="0" presId="urn:microsoft.com/office/officeart/2005/8/layout/hProcess3"/>
    <dgm:cxn modelId="{B0A5B896-1473-469B-BB47-FD4F4F7A162F}" type="presParOf" srcId="{AC82DB4D-F6E5-40F0-A7E5-22AE607469AF}" destId="{AB5E7804-5097-4E52-8C83-7FA0F9AD05BD}" srcOrd="3" destOrd="0" presId="urn:microsoft.com/office/officeart/2005/8/layout/hProcess3"/>
    <dgm:cxn modelId="{6D694064-8553-45B4-A6D4-F972B7E31C19}" type="presParOf" srcId="{4AF8E0E7-E955-4196-B1D2-813F6FAF1D5E}" destId="{66954603-38EF-4508-9BEC-FDC1A27C193B}" srcOrd="4" destOrd="0" presId="urn:microsoft.com/office/officeart/2005/8/layout/hProcess3"/>
    <dgm:cxn modelId="{FE880ED8-F857-48CA-BEFD-0A0ECA6A0D87}" type="presParOf" srcId="{4AF8E0E7-E955-4196-B1D2-813F6FAF1D5E}" destId="{38144E3D-910E-4C30-A41A-7CED5543A015}" srcOrd="5" destOrd="0" presId="urn:microsoft.com/office/officeart/2005/8/layout/hProcess3"/>
    <dgm:cxn modelId="{DFA8B75B-4F34-45D0-9206-CF77104FBC36}" type="presParOf" srcId="{38144E3D-910E-4C30-A41A-7CED5543A015}" destId="{187AE122-FEB3-4748-A4DC-256A7A7869B0}" srcOrd="0" destOrd="0" presId="urn:microsoft.com/office/officeart/2005/8/layout/hProcess3"/>
    <dgm:cxn modelId="{5D4F9E95-EF11-4B22-9B5D-257BD42C88D1}" type="presParOf" srcId="{38144E3D-910E-4C30-A41A-7CED5543A015}" destId="{1E570E04-A8AE-4911-BE2D-B477065B854C}" srcOrd="1" destOrd="0" presId="urn:microsoft.com/office/officeart/2005/8/layout/hProcess3"/>
    <dgm:cxn modelId="{769FE5E6-1D60-46FE-BD84-A1E887D6CD3A}" type="presParOf" srcId="{38144E3D-910E-4C30-A41A-7CED5543A015}" destId="{40C0EEE6-8883-4C00-8BDB-EED5117A1796}" srcOrd="2" destOrd="0" presId="urn:microsoft.com/office/officeart/2005/8/layout/hProcess3"/>
    <dgm:cxn modelId="{EDC896B4-A555-440F-A0BD-2A7A1680721F}" type="presParOf" srcId="{38144E3D-910E-4C30-A41A-7CED5543A015}" destId="{AA4D6362-3BC1-4224-86C0-94C15340C2D9}" srcOrd="3" destOrd="0" presId="urn:microsoft.com/office/officeart/2005/8/layout/hProcess3"/>
    <dgm:cxn modelId="{3D0F711D-6F97-412B-B4B5-9665FFD0EAAD}" type="presParOf" srcId="{4AF8E0E7-E955-4196-B1D2-813F6FAF1D5E}" destId="{23EE4717-1654-4308-BF18-E2DC6557C5ED}" srcOrd="6" destOrd="0" presId="urn:microsoft.com/office/officeart/2005/8/layout/hProcess3"/>
    <dgm:cxn modelId="{F10C3029-69CD-4700-8D52-6FCEF1A02346}" type="presParOf" srcId="{4AF8E0E7-E955-4196-B1D2-813F6FAF1D5E}" destId="{2F8BE0FB-1F90-4C76-AFB5-FB3D8A396D52}" srcOrd="7" destOrd="0" presId="urn:microsoft.com/office/officeart/2005/8/layout/hProcess3"/>
    <dgm:cxn modelId="{25E5028E-DCE4-46E3-92F3-20B5F51E7B7F}" type="presParOf" srcId="{2F8BE0FB-1F90-4C76-AFB5-FB3D8A396D52}" destId="{A24C943B-8B0B-40C8-8F4A-CFC5BDD46110}" srcOrd="0" destOrd="0" presId="urn:microsoft.com/office/officeart/2005/8/layout/hProcess3"/>
    <dgm:cxn modelId="{B2F59374-B8CC-45D5-A719-25254F4FCBA8}" type="presParOf" srcId="{2F8BE0FB-1F90-4C76-AFB5-FB3D8A396D52}" destId="{5AB6446E-76C3-4CC4-9B49-DA5D440D3AF9}" srcOrd="1" destOrd="0" presId="urn:microsoft.com/office/officeart/2005/8/layout/hProcess3"/>
    <dgm:cxn modelId="{04BDAC4C-5304-47EC-AD7D-7A54551E9E3D}" type="presParOf" srcId="{2F8BE0FB-1F90-4C76-AFB5-FB3D8A396D52}" destId="{337A1FA7-E886-4201-8E07-1EFC11757675}" srcOrd="2" destOrd="0" presId="urn:microsoft.com/office/officeart/2005/8/layout/hProcess3"/>
    <dgm:cxn modelId="{E9BB7853-9128-4F8B-8BBC-E4178AE0BCE2}" type="presParOf" srcId="{2F8BE0FB-1F90-4C76-AFB5-FB3D8A396D52}" destId="{1BC84C8B-C158-45C5-A29D-EFA6FF27B9DB}" srcOrd="3" destOrd="0" presId="urn:microsoft.com/office/officeart/2005/8/layout/hProcess3"/>
    <dgm:cxn modelId="{9E74A560-CF9C-4006-81D7-37E05BD2A367}" type="presParOf" srcId="{4AF8E0E7-E955-4196-B1D2-813F6FAF1D5E}" destId="{755405E1-38EA-411C-B28B-1D8BFD0511FA}" srcOrd="8" destOrd="0" presId="urn:microsoft.com/office/officeart/2005/8/layout/hProcess3"/>
    <dgm:cxn modelId="{B0A2ECBC-756F-43F7-B65E-34A536B992F2}" type="presParOf" srcId="{4AF8E0E7-E955-4196-B1D2-813F6FAF1D5E}" destId="{3EDCB1F4-F369-47CA-B2AF-35D88B9E22F1}" srcOrd="9" destOrd="0" presId="urn:microsoft.com/office/officeart/2005/8/layout/hProcess3"/>
    <dgm:cxn modelId="{1AEA73BC-94E3-4EE6-B508-2703109311D8}" type="presParOf" srcId="{4AF8E0E7-E955-4196-B1D2-813F6FAF1D5E}" destId="{148BD129-5CAF-48FC-897C-0C6E35625897}" srcOrd="10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C86BEE8-DCB5-4FE9-97F4-7A4494E0B5C9}" type="doc">
      <dgm:prSet loTypeId="urn:microsoft.com/office/officeart/2005/8/layout/arrow2" loCatId="process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8F7A32B7-19DE-4CF6-B487-9C448EB106FB}">
      <dgm:prSet phldrT="[Text]" custT="1"/>
      <dgm:spPr/>
      <dgm:t>
        <a:bodyPr/>
        <a:lstStyle/>
        <a:p>
          <a:r>
            <a:rPr lang="en-IN" sz="1400" dirty="0"/>
            <a:t>Writing Blogs/Articles</a:t>
          </a:r>
        </a:p>
      </dgm:t>
    </dgm:pt>
    <dgm:pt modelId="{16902000-3967-4E5A-AD04-9300C9B07A0A}" type="parTrans" cxnId="{6CB57760-B0CC-4492-B8EA-F81C08231A02}">
      <dgm:prSet/>
      <dgm:spPr/>
      <dgm:t>
        <a:bodyPr/>
        <a:lstStyle/>
        <a:p>
          <a:endParaRPr lang="en-IN" sz="1400"/>
        </a:p>
      </dgm:t>
    </dgm:pt>
    <dgm:pt modelId="{134EEC71-E8F9-4385-B565-F7D435DFC20C}" type="sibTrans" cxnId="{6CB57760-B0CC-4492-B8EA-F81C08231A02}">
      <dgm:prSet/>
      <dgm:spPr/>
      <dgm:t>
        <a:bodyPr/>
        <a:lstStyle/>
        <a:p>
          <a:endParaRPr lang="en-IN" sz="1400"/>
        </a:p>
      </dgm:t>
    </dgm:pt>
    <dgm:pt modelId="{A888B40D-B470-4BCC-8D79-99259B553726}">
      <dgm:prSet phldrT="[Text]" custT="1"/>
      <dgm:spPr/>
      <dgm:t>
        <a:bodyPr/>
        <a:lstStyle/>
        <a:p>
          <a:r>
            <a:rPr lang="en-IN" sz="1400" dirty="0"/>
            <a:t>Daily</a:t>
          </a:r>
          <a:r>
            <a:rPr lang="en-IN" sz="1400" baseline="0" dirty="0"/>
            <a:t> Learning</a:t>
          </a:r>
          <a:endParaRPr lang="en-IN" sz="1400" dirty="0"/>
        </a:p>
      </dgm:t>
    </dgm:pt>
    <dgm:pt modelId="{822FBE38-A880-4E90-AE0C-813616EC2CA2}" type="parTrans" cxnId="{1F045A78-C6EE-4899-BDBB-44EA64AC0553}">
      <dgm:prSet/>
      <dgm:spPr/>
      <dgm:t>
        <a:bodyPr/>
        <a:lstStyle/>
        <a:p>
          <a:endParaRPr lang="en-IN" sz="1400"/>
        </a:p>
      </dgm:t>
    </dgm:pt>
    <dgm:pt modelId="{973C862B-5C7D-401F-8572-05A6599E74A9}" type="sibTrans" cxnId="{1F045A78-C6EE-4899-BDBB-44EA64AC0553}">
      <dgm:prSet/>
      <dgm:spPr/>
      <dgm:t>
        <a:bodyPr/>
        <a:lstStyle/>
        <a:p>
          <a:endParaRPr lang="en-IN" sz="1400"/>
        </a:p>
      </dgm:t>
    </dgm:pt>
    <dgm:pt modelId="{86C21B89-53EA-4160-B78E-AF47E245B510}">
      <dgm:prSet phldrT="[Text]" custT="1"/>
      <dgm:spPr/>
      <dgm:t>
        <a:bodyPr/>
        <a:lstStyle/>
        <a:p>
          <a:r>
            <a:rPr lang="en-IN" sz="1400" dirty="0"/>
            <a:t>LinkedIn Posts/Articles</a:t>
          </a:r>
        </a:p>
      </dgm:t>
    </dgm:pt>
    <dgm:pt modelId="{07BB1CCD-766D-4AE2-A926-B63B1CEAEC39}" type="parTrans" cxnId="{1984E98D-873B-426A-B237-69B672202545}">
      <dgm:prSet/>
      <dgm:spPr/>
      <dgm:t>
        <a:bodyPr/>
        <a:lstStyle/>
        <a:p>
          <a:endParaRPr lang="en-IN" sz="1400"/>
        </a:p>
      </dgm:t>
    </dgm:pt>
    <dgm:pt modelId="{1ABF2F4C-8283-44DD-9BB3-FDA20F9C848B}" type="sibTrans" cxnId="{1984E98D-873B-426A-B237-69B672202545}">
      <dgm:prSet/>
      <dgm:spPr/>
      <dgm:t>
        <a:bodyPr/>
        <a:lstStyle/>
        <a:p>
          <a:endParaRPr lang="en-IN" sz="1400"/>
        </a:p>
      </dgm:t>
    </dgm:pt>
    <dgm:pt modelId="{31D21F09-9166-4D47-A98F-A9F67DE19495}">
      <dgm:prSet phldrT="[Text]" custT="1"/>
      <dgm:spPr/>
      <dgm:t>
        <a:bodyPr/>
        <a:lstStyle/>
        <a:p>
          <a:r>
            <a:rPr lang="en-IN" sz="1400" dirty="0"/>
            <a:t>Increasing</a:t>
          </a:r>
          <a:r>
            <a:rPr lang="en-IN" sz="1400" baseline="0" dirty="0"/>
            <a:t> Followers/Connections</a:t>
          </a:r>
          <a:endParaRPr lang="en-IN" sz="1400" dirty="0"/>
        </a:p>
      </dgm:t>
    </dgm:pt>
    <dgm:pt modelId="{3F4B2C27-56A9-4BCC-9269-E0A2A3FE1867}" type="parTrans" cxnId="{644D8CE4-922F-455B-85F9-DB8AA681BD11}">
      <dgm:prSet/>
      <dgm:spPr/>
      <dgm:t>
        <a:bodyPr/>
        <a:lstStyle/>
        <a:p>
          <a:endParaRPr lang="en-IN" sz="1400"/>
        </a:p>
      </dgm:t>
    </dgm:pt>
    <dgm:pt modelId="{1F59A98A-BA94-47C4-A93C-6FD8D4E5DE98}" type="sibTrans" cxnId="{644D8CE4-922F-455B-85F9-DB8AA681BD11}">
      <dgm:prSet/>
      <dgm:spPr/>
      <dgm:t>
        <a:bodyPr/>
        <a:lstStyle/>
        <a:p>
          <a:endParaRPr lang="en-IN" sz="1400"/>
        </a:p>
      </dgm:t>
    </dgm:pt>
    <dgm:pt modelId="{8EC0FA72-9A6E-42E1-903D-D7F7C83FBD91}">
      <dgm:prSet phldrT="[Text]" custT="1"/>
      <dgm:spPr/>
      <dgm:t>
        <a:bodyPr/>
        <a:lstStyle/>
        <a:p>
          <a:r>
            <a:rPr lang="en-IN" sz="1400" dirty="0"/>
            <a:t>Connecting with Leaders</a:t>
          </a:r>
        </a:p>
      </dgm:t>
    </dgm:pt>
    <dgm:pt modelId="{CD45D6D3-E776-4031-9969-D33D77443A5C}" type="parTrans" cxnId="{04ED41F0-B3A1-45C4-B8D3-5404FB10AD46}">
      <dgm:prSet/>
      <dgm:spPr/>
      <dgm:t>
        <a:bodyPr/>
        <a:lstStyle/>
        <a:p>
          <a:endParaRPr lang="en-IN" sz="1400"/>
        </a:p>
      </dgm:t>
    </dgm:pt>
    <dgm:pt modelId="{FA7F32FB-2497-4E02-8C5E-52ACABB4BABE}" type="sibTrans" cxnId="{04ED41F0-B3A1-45C4-B8D3-5404FB10AD46}">
      <dgm:prSet/>
      <dgm:spPr/>
      <dgm:t>
        <a:bodyPr/>
        <a:lstStyle/>
        <a:p>
          <a:endParaRPr lang="en-IN" sz="1400"/>
        </a:p>
      </dgm:t>
    </dgm:pt>
    <dgm:pt modelId="{D0AA0F95-E91B-498E-A18D-5897A6F29B29}" type="pres">
      <dgm:prSet presAssocID="{7C86BEE8-DCB5-4FE9-97F4-7A4494E0B5C9}" presName="arrowDiagram" presStyleCnt="0">
        <dgm:presLayoutVars>
          <dgm:chMax val="5"/>
          <dgm:dir/>
          <dgm:resizeHandles val="exact"/>
        </dgm:presLayoutVars>
      </dgm:prSet>
      <dgm:spPr/>
    </dgm:pt>
    <dgm:pt modelId="{BF27281B-B3DD-4571-9379-8FAD41243EDF}" type="pres">
      <dgm:prSet presAssocID="{7C86BEE8-DCB5-4FE9-97F4-7A4494E0B5C9}" presName="arrow" presStyleLbl="bgShp" presStyleIdx="0" presStyleCnt="1"/>
      <dgm:spPr/>
    </dgm:pt>
    <dgm:pt modelId="{0344BF8E-AB2E-436C-831F-FF64BF31749C}" type="pres">
      <dgm:prSet presAssocID="{7C86BEE8-DCB5-4FE9-97F4-7A4494E0B5C9}" presName="arrowDiagram5" presStyleCnt="0"/>
      <dgm:spPr/>
    </dgm:pt>
    <dgm:pt modelId="{09A043E8-33CD-4A6B-A656-D9432BC2CCE9}" type="pres">
      <dgm:prSet presAssocID="{8F7A32B7-19DE-4CF6-B487-9C448EB106FB}" presName="bullet5a" presStyleLbl="node1" presStyleIdx="0" presStyleCnt="5"/>
      <dgm:spPr/>
    </dgm:pt>
    <dgm:pt modelId="{F930E875-183D-48A9-A0FB-AC3D1ABC4BEB}" type="pres">
      <dgm:prSet presAssocID="{8F7A32B7-19DE-4CF6-B487-9C448EB106FB}" presName="textBox5a" presStyleLbl="revTx" presStyleIdx="0" presStyleCnt="5">
        <dgm:presLayoutVars>
          <dgm:bulletEnabled val="1"/>
        </dgm:presLayoutVars>
      </dgm:prSet>
      <dgm:spPr/>
    </dgm:pt>
    <dgm:pt modelId="{B85E465A-7C75-4D99-A7CC-F1130CE4569F}" type="pres">
      <dgm:prSet presAssocID="{A888B40D-B470-4BCC-8D79-99259B553726}" presName="bullet5b" presStyleLbl="node1" presStyleIdx="1" presStyleCnt="5"/>
      <dgm:spPr/>
    </dgm:pt>
    <dgm:pt modelId="{1BFFCAEA-EE6C-4083-808A-D45EEED954CB}" type="pres">
      <dgm:prSet presAssocID="{A888B40D-B470-4BCC-8D79-99259B553726}" presName="textBox5b" presStyleLbl="revTx" presStyleIdx="1" presStyleCnt="5">
        <dgm:presLayoutVars>
          <dgm:bulletEnabled val="1"/>
        </dgm:presLayoutVars>
      </dgm:prSet>
      <dgm:spPr/>
    </dgm:pt>
    <dgm:pt modelId="{460621DC-FC70-45C0-B14C-686FED66A094}" type="pres">
      <dgm:prSet presAssocID="{86C21B89-53EA-4160-B78E-AF47E245B510}" presName="bullet5c" presStyleLbl="node1" presStyleIdx="2" presStyleCnt="5"/>
      <dgm:spPr/>
    </dgm:pt>
    <dgm:pt modelId="{A12019B5-56ED-4302-89B0-9B5CA90A8E78}" type="pres">
      <dgm:prSet presAssocID="{86C21B89-53EA-4160-B78E-AF47E245B510}" presName="textBox5c" presStyleLbl="revTx" presStyleIdx="2" presStyleCnt="5">
        <dgm:presLayoutVars>
          <dgm:bulletEnabled val="1"/>
        </dgm:presLayoutVars>
      </dgm:prSet>
      <dgm:spPr/>
    </dgm:pt>
    <dgm:pt modelId="{BE2D06BC-C346-4D80-8533-DF7A5C9E78E5}" type="pres">
      <dgm:prSet presAssocID="{31D21F09-9166-4D47-A98F-A9F67DE19495}" presName="bullet5d" presStyleLbl="node1" presStyleIdx="3" presStyleCnt="5"/>
      <dgm:spPr/>
    </dgm:pt>
    <dgm:pt modelId="{9E4178D8-60AC-4D9E-A9BD-69802A8CFDC9}" type="pres">
      <dgm:prSet presAssocID="{31D21F09-9166-4D47-A98F-A9F67DE19495}" presName="textBox5d" presStyleLbl="revTx" presStyleIdx="3" presStyleCnt="5">
        <dgm:presLayoutVars>
          <dgm:bulletEnabled val="1"/>
        </dgm:presLayoutVars>
      </dgm:prSet>
      <dgm:spPr/>
    </dgm:pt>
    <dgm:pt modelId="{8685774D-61FB-44DE-88D3-E6C3F7D2AF05}" type="pres">
      <dgm:prSet presAssocID="{8EC0FA72-9A6E-42E1-903D-D7F7C83FBD91}" presName="bullet5e" presStyleLbl="node1" presStyleIdx="4" presStyleCnt="5"/>
      <dgm:spPr/>
    </dgm:pt>
    <dgm:pt modelId="{A621631B-20A1-4F36-A7A9-E227479E7632}" type="pres">
      <dgm:prSet presAssocID="{8EC0FA72-9A6E-42E1-903D-D7F7C83FBD91}" presName="textBox5e" presStyleLbl="revTx" presStyleIdx="4" presStyleCnt="5">
        <dgm:presLayoutVars>
          <dgm:bulletEnabled val="1"/>
        </dgm:presLayoutVars>
      </dgm:prSet>
      <dgm:spPr/>
    </dgm:pt>
  </dgm:ptLst>
  <dgm:cxnLst>
    <dgm:cxn modelId="{2B3E2B0D-A774-4003-A52B-AF54195A903A}" type="presOf" srcId="{8F7A32B7-19DE-4CF6-B487-9C448EB106FB}" destId="{F930E875-183D-48A9-A0FB-AC3D1ABC4BEB}" srcOrd="0" destOrd="0" presId="urn:microsoft.com/office/officeart/2005/8/layout/arrow2"/>
    <dgm:cxn modelId="{3B4B9831-8047-4471-9480-9AB7B9BA699A}" type="presOf" srcId="{8EC0FA72-9A6E-42E1-903D-D7F7C83FBD91}" destId="{A621631B-20A1-4F36-A7A9-E227479E7632}" srcOrd="0" destOrd="0" presId="urn:microsoft.com/office/officeart/2005/8/layout/arrow2"/>
    <dgm:cxn modelId="{D432533A-88D7-4B6C-9832-F889590FA937}" type="presOf" srcId="{7C86BEE8-DCB5-4FE9-97F4-7A4494E0B5C9}" destId="{D0AA0F95-E91B-498E-A18D-5897A6F29B29}" srcOrd="0" destOrd="0" presId="urn:microsoft.com/office/officeart/2005/8/layout/arrow2"/>
    <dgm:cxn modelId="{6CB57760-B0CC-4492-B8EA-F81C08231A02}" srcId="{7C86BEE8-DCB5-4FE9-97F4-7A4494E0B5C9}" destId="{8F7A32B7-19DE-4CF6-B487-9C448EB106FB}" srcOrd="0" destOrd="0" parTransId="{16902000-3967-4E5A-AD04-9300C9B07A0A}" sibTransId="{134EEC71-E8F9-4385-B565-F7D435DFC20C}"/>
    <dgm:cxn modelId="{56838442-6C83-4197-91A4-141DFF5ADD08}" type="presOf" srcId="{86C21B89-53EA-4160-B78E-AF47E245B510}" destId="{A12019B5-56ED-4302-89B0-9B5CA90A8E78}" srcOrd="0" destOrd="0" presId="urn:microsoft.com/office/officeart/2005/8/layout/arrow2"/>
    <dgm:cxn modelId="{1F045A78-C6EE-4899-BDBB-44EA64AC0553}" srcId="{7C86BEE8-DCB5-4FE9-97F4-7A4494E0B5C9}" destId="{A888B40D-B470-4BCC-8D79-99259B553726}" srcOrd="1" destOrd="0" parTransId="{822FBE38-A880-4E90-AE0C-813616EC2CA2}" sibTransId="{973C862B-5C7D-401F-8572-05A6599E74A9}"/>
    <dgm:cxn modelId="{1984E98D-873B-426A-B237-69B672202545}" srcId="{7C86BEE8-DCB5-4FE9-97F4-7A4494E0B5C9}" destId="{86C21B89-53EA-4160-B78E-AF47E245B510}" srcOrd="2" destOrd="0" parTransId="{07BB1CCD-766D-4AE2-A926-B63B1CEAEC39}" sibTransId="{1ABF2F4C-8283-44DD-9BB3-FDA20F9C848B}"/>
    <dgm:cxn modelId="{3B7DA6B3-E9C3-488B-9611-8CFEBE7F5023}" type="presOf" srcId="{31D21F09-9166-4D47-A98F-A9F67DE19495}" destId="{9E4178D8-60AC-4D9E-A9BD-69802A8CFDC9}" srcOrd="0" destOrd="0" presId="urn:microsoft.com/office/officeart/2005/8/layout/arrow2"/>
    <dgm:cxn modelId="{6191D9E2-F3E1-4764-B84D-37BE8CE78A51}" type="presOf" srcId="{A888B40D-B470-4BCC-8D79-99259B553726}" destId="{1BFFCAEA-EE6C-4083-808A-D45EEED954CB}" srcOrd="0" destOrd="0" presId="urn:microsoft.com/office/officeart/2005/8/layout/arrow2"/>
    <dgm:cxn modelId="{644D8CE4-922F-455B-85F9-DB8AA681BD11}" srcId="{7C86BEE8-DCB5-4FE9-97F4-7A4494E0B5C9}" destId="{31D21F09-9166-4D47-A98F-A9F67DE19495}" srcOrd="3" destOrd="0" parTransId="{3F4B2C27-56A9-4BCC-9269-E0A2A3FE1867}" sibTransId="{1F59A98A-BA94-47C4-A93C-6FD8D4E5DE98}"/>
    <dgm:cxn modelId="{04ED41F0-B3A1-45C4-B8D3-5404FB10AD46}" srcId="{7C86BEE8-DCB5-4FE9-97F4-7A4494E0B5C9}" destId="{8EC0FA72-9A6E-42E1-903D-D7F7C83FBD91}" srcOrd="4" destOrd="0" parTransId="{CD45D6D3-E776-4031-9969-D33D77443A5C}" sibTransId="{FA7F32FB-2497-4E02-8C5E-52ACABB4BABE}"/>
    <dgm:cxn modelId="{272C3452-512B-46DD-BF4A-21F128B1AF7D}" type="presParOf" srcId="{D0AA0F95-E91B-498E-A18D-5897A6F29B29}" destId="{BF27281B-B3DD-4571-9379-8FAD41243EDF}" srcOrd="0" destOrd="0" presId="urn:microsoft.com/office/officeart/2005/8/layout/arrow2"/>
    <dgm:cxn modelId="{8D651D81-9D0A-4227-AF54-856C8827F9DA}" type="presParOf" srcId="{D0AA0F95-E91B-498E-A18D-5897A6F29B29}" destId="{0344BF8E-AB2E-436C-831F-FF64BF31749C}" srcOrd="1" destOrd="0" presId="urn:microsoft.com/office/officeart/2005/8/layout/arrow2"/>
    <dgm:cxn modelId="{A6991FE0-9F86-491F-AA07-9D32B3C4BC44}" type="presParOf" srcId="{0344BF8E-AB2E-436C-831F-FF64BF31749C}" destId="{09A043E8-33CD-4A6B-A656-D9432BC2CCE9}" srcOrd="0" destOrd="0" presId="urn:microsoft.com/office/officeart/2005/8/layout/arrow2"/>
    <dgm:cxn modelId="{7D3DB6CA-A863-4F79-88E0-E33E52AC5706}" type="presParOf" srcId="{0344BF8E-AB2E-436C-831F-FF64BF31749C}" destId="{F930E875-183D-48A9-A0FB-AC3D1ABC4BEB}" srcOrd="1" destOrd="0" presId="urn:microsoft.com/office/officeart/2005/8/layout/arrow2"/>
    <dgm:cxn modelId="{7C79043D-22E5-41E1-BEBE-949E05B54D0F}" type="presParOf" srcId="{0344BF8E-AB2E-436C-831F-FF64BF31749C}" destId="{B85E465A-7C75-4D99-A7CC-F1130CE4569F}" srcOrd="2" destOrd="0" presId="urn:microsoft.com/office/officeart/2005/8/layout/arrow2"/>
    <dgm:cxn modelId="{A1345E82-40FB-4D76-A9E6-DF5C01985574}" type="presParOf" srcId="{0344BF8E-AB2E-436C-831F-FF64BF31749C}" destId="{1BFFCAEA-EE6C-4083-808A-D45EEED954CB}" srcOrd="3" destOrd="0" presId="urn:microsoft.com/office/officeart/2005/8/layout/arrow2"/>
    <dgm:cxn modelId="{063FA186-A0CB-4051-B15A-890AE3C38FFE}" type="presParOf" srcId="{0344BF8E-AB2E-436C-831F-FF64BF31749C}" destId="{460621DC-FC70-45C0-B14C-686FED66A094}" srcOrd="4" destOrd="0" presId="urn:microsoft.com/office/officeart/2005/8/layout/arrow2"/>
    <dgm:cxn modelId="{AD8D1ECC-E3BF-46C4-BFA5-F5D82DF11816}" type="presParOf" srcId="{0344BF8E-AB2E-436C-831F-FF64BF31749C}" destId="{A12019B5-56ED-4302-89B0-9B5CA90A8E78}" srcOrd="5" destOrd="0" presId="urn:microsoft.com/office/officeart/2005/8/layout/arrow2"/>
    <dgm:cxn modelId="{6C7E2DF9-8A6F-4319-A005-93BE7D97F3EF}" type="presParOf" srcId="{0344BF8E-AB2E-436C-831F-FF64BF31749C}" destId="{BE2D06BC-C346-4D80-8533-DF7A5C9E78E5}" srcOrd="6" destOrd="0" presId="urn:microsoft.com/office/officeart/2005/8/layout/arrow2"/>
    <dgm:cxn modelId="{0E3A75F8-CC2F-4D8D-977E-3F52EC25966B}" type="presParOf" srcId="{0344BF8E-AB2E-436C-831F-FF64BF31749C}" destId="{9E4178D8-60AC-4D9E-A9BD-69802A8CFDC9}" srcOrd="7" destOrd="0" presId="urn:microsoft.com/office/officeart/2005/8/layout/arrow2"/>
    <dgm:cxn modelId="{D78A6FA2-42D2-471B-857D-36A2568D0757}" type="presParOf" srcId="{0344BF8E-AB2E-436C-831F-FF64BF31749C}" destId="{8685774D-61FB-44DE-88D3-E6C3F7D2AF05}" srcOrd="8" destOrd="0" presId="urn:microsoft.com/office/officeart/2005/8/layout/arrow2"/>
    <dgm:cxn modelId="{892BDBDA-F2F4-44CA-B227-6EA550F0E472}" type="presParOf" srcId="{0344BF8E-AB2E-436C-831F-FF64BF31749C}" destId="{A621631B-20A1-4F36-A7A9-E227479E7632}" srcOrd="9" destOrd="0" presId="urn:microsoft.com/office/officeart/2005/8/layout/arrow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8B3DE1A-FBE6-4941-B6F3-59EE9CB0E72A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EF48A93C-38DC-4AFF-9315-9C0873FCCB22}">
      <dgm:prSet phldrT="[Text]"/>
      <dgm:spPr/>
      <dgm:t>
        <a:bodyPr/>
        <a:lstStyle/>
        <a:p>
          <a:r>
            <a:rPr lang="en-IN" dirty="0"/>
            <a:t>Success</a:t>
          </a:r>
        </a:p>
      </dgm:t>
    </dgm:pt>
    <dgm:pt modelId="{5FCAC908-7102-4AA1-9F9A-410B36A0FB3B}" type="parTrans" cxnId="{AB60D4B9-2A6F-4341-8AC9-67D6FB24FD82}">
      <dgm:prSet/>
      <dgm:spPr/>
      <dgm:t>
        <a:bodyPr/>
        <a:lstStyle/>
        <a:p>
          <a:endParaRPr lang="en-IN"/>
        </a:p>
      </dgm:t>
    </dgm:pt>
    <dgm:pt modelId="{80C25871-358F-4802-8077-6B31C284207A}" type="sibTrans" cxnId="{AB60D4B9-2A6F-4341-8AC9-67D6FB24FD82}">
      <dgm:prSet/>
      <dgm:spPr/>
      <dgm:t>
        <a:bodyPr/>
        <a:lstStyle/>
        <a:p>
          <a:endParaRPr lang="en-IN"/>
        </a:p>
      </dgm:t>
    </dgm:pt>
    <dgm:pt modelId="{9B6964BE-B8AA-4AEE-99F3-F1CF02470F2E}">
      <dgm:prSet phldrT="[Text]"/>
      <dgm:spPr/>
      <dgm:t>
        <a:bodyPr/>
        <a:lstStyle/>
        <a:p>
          <a:r>
            <a:rPr lang="en-IN" dirty="0"/>
            <a:t>Leadership</a:t>
          </a:r>
        </a:p>
      </dgm:t>
    </dgm:pt>
    <dgm:pt modelId="{E3734AA5-7FF0-4B95-B2BD-DB751A20F464}" type="parTrans" cxnId="{E3576B1E-A3D8-45FF-A826-E80EC199102B}">
      <dgm:prSet/>
      <dgm:spPr/>
      <dgm:t>
        <a:bodyPr/>
        <a:lstStyle/>
        <a:p>
          <a:endParaRPr lang="en-IN"/>
        </a:p>
      </dgm:t>
    </dgm:pt>
    <dgm:pt modelId="{E10EC498-9BF9-4F5F-B6A9-0DDE396E7837}" type="sibTrans" cxnId="{E3576B1E-A3D8-45FF-A826-E80EC199102B}">
      <dgm:prSet/>
      <dgm:spPr/>
      <dgm:t>
        <a:bodyPr/>
        <a:lstStyle/>
        <a:p>
          <a:endParaRPr lang="en-IN"/>
        </a:p>
      </dgm:t>
    </dgm:pt>
    <dgm:pt modelId="{08014A2B-0DFF-4E7E-97E2-6AED202A63D1}">
      <dgm:prSet phldrT="[Text]"/>
      <dgm:spPr/>
      <dgm:t>
        <a:bodyPr/>
        <a:lstStyle/>
        <a:p>
          <a:r>
            <a:rPr lang="en-IN" dirty="0"/>
            <a:t>Brand Recognition</a:t>
          </a:r>
        </a:p>
      </dgm:t>
    </dgm:pt>
    <dgm:pt modelId="{9BD59E7B-AF20-42A4-9EC8-744C040F8A5F}" type="parTrans" cxnId="{C498F6B3-9383-4044-B5E2-E80E23B1E917}">
      <dgm:prSet/>
      <dgm:spPr/>
      <dgm:t>
        <a:bodyPr/>
        <a:lstStyle/>
        <a:p>
          <a:endParaRPr lang="en-IN"/>
        </a:p>
      </dgm:t>
    </dgm:pt>
    <dgm:pt modelId="{1F204D8F-FCC8-46EF-9831-B9B115F18E83}" type="sibTrans" cxnId="{C498F6B3-9383-4044-B5E2-E80E23B1E917}">
      <dgm:prSet/>
      <dgm:spPr/>
      <dgm:t>
        <a:bodyPr/>
        <a:lstStyle/>
        <a:p>
          <a:endParaRPr lang="en-IN"/>
        </a:p>
      </dgm:t>
    </dgm:pt>
    <dgm:pt modelId="{EA297BC6-9EED-4621-9FA4-3AD8DF968A7A}" type="pres">
      <dgm:prSet presAssocID="{18B3DE1A-FBE6-4941-B6F3-59EE9CB0E72A}" presName="Name0" presStyleCnt="0">
        <dgm:presLayoutVars>
          <dgm:dir/>
          <dgm:resizeHandles val="exact"/>
        </dgm:presLayoutVars>
      </dgm:prSet>
      <dgm:spPr/>
    </dgm:pt>
    <dgm:pt modelId="{4F88642B-6CA8-4B66-A246-FF51F0F15F6B}" type="pres">
      <dgm:prSet presAssocID="{EF48A93C-38DC-4AFF-9315-9C0873FCCB22}" presName="parTxOnly" presStyleLbl="node1" presStyleIdx="0" presStyleCnt="3">
        <dgm:presLayoutVars>
          <dgm:bulletEnabled val="1"/>
        </dgm:presLayoutVars>
      </dgm:prSet>
      <dgm:spPr/>
    </dgm:pt>
    <dgm:pt modelId="{72D15301-C842-4805-8168-2D35C507436B}" type="pres">
      <dgm:prSet presAssocID="{80C25871-358F-4802-8077-6B31C284207A}" presName="parSpace" presStyleCnt="0"/>
      <dgm:spPr/>
    </dgm:pt>
    <dgm:pt modelId="{306F1984-D502-4EBE-80AF-6AE8B9961076}" type="pres">
      <dgm:prSet presAssocID="{9B6964BE-B8AA-4AEE-99F3-F1CF02470F2E}" presName="parTxOnly" presStyleLbl="node1" presStyleIdx="1" presStyleCnt="3">
        <dgm:presLayoutVars>
          <dgm:bulletEnabled val="1"/>
        </dgm:presLayoutVars>
      </dgm:prSet>
      <dgm:spPr/>
    </dgm:pt>
    <dgm:pt modelId="{FF97054C-826B-4FCA-AC08-1A93F01D7A0E}" type="pres">
      <dgm:prSet presAssocID="{E10EC498-9BF9-4F5F-B6A9-0DDE396E7837}" presName="parSpace" presStyleCnt="0"/>
      <dgm:spPr/>
    </dgm:pt>
    <dgm:pt modelId="{ECE0AB72-F185-49FD-93F7-A0C3C6F42DD2}" type="pres">
      <dgm:prSet presAssocID="{08014A2B-0DFF-4E7E-97E2-6AED202A63D1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E3576B1E-A3D8-45FF-A826-E80EC199102B}" srcId="{18B3DE1A-FBE6-4941-B6F3-59EE9CB0E72A}" destId="{9B6964BE-B8AA-4AEE-99F3-F1CF02470F2E}" srcOrd="1" destOrd="0" parTransId="{E3734AA5-7FF0-4B95-B2BD-DB751A20F464}" sibTransId="{E10EC498-9BF9-4F5F-B6A9-0DDE396E7837}"/>
    <dgm:cxn modelId="{29B4C861-5A94-4F85-9DAD-9739DAE8AA30}" type="presOf" srcId="{18B3DE1A-FBE6-4941-B6F3-59EE9CB0E72A}" destId="{EA297BC6-9EED-4621-9FA4-3AD8DF968A7A}" srcOrd="0" destOrd="0" presId="urn:microsoft.com/office/officeart/2005/8/layout/hChevron3"/>
    <dgm:cxn modelId="{D2A47863-16FF-45AE-A8D2-6FB693E79925}" type="presOf" srcId="{EF48A93C-38DC-4AFF-9315-9C0873FCCB22}" destId="{4F88642B-6CA8-4B66-A246-FF51F0F15F6B}" srcOrd="0" destOrd="0" presId="urn:microsoft.com/office/officeart/2005/8/layout/hChevron3"/>
    <dgm:cxn modelId="{C498F6B3-9383-4044-B5E2-E80E23B1E917}" srcId="{18B3DE1A-FBE6-4941-B6F3-59EE9CB0E72A}" destId="{08014A2B-0DFF-4E7E-97E2-6AED202A63D1}" srcOrd="2" destOrd="0" parTransId="{9BD59E7B-AF20-42A4-9EC8-744C040F8A5F}" sibTransId="{1F204D8F-FCC8-46EF-9831-B9B115F18E83}"/>
    <dgm:cxn modelId="{AB60D4B9-2A6F-4341-8AC9-67D6FB24FD82}" srcId="{18B3DE1A-FBE6-4941-B6F3-59EE9CB0E72A}" destId="{EF48A93C-38DC-4AFF-9315-9C0873FCCB22}" srcOrd="0" destOrd="0" parTransId="{5FCAC908-7102-4AA1-9F9A-410B36A0FB3B}" sibTransId="{80C25871-358F-4802-8077-6B31C284207A}"/>
    <dgm:cxn modelId="{25DAE3F1-7FBB-4197-99FB-10CA57EF8037}" type="presOf" srcId="{08014A2B-0DFF-4E7E-97E2-6AED202A63D1}" destId="{ECE0AB72-F185-49FD-93F7-A0C3C6F42DD2}" srcOrd="0" destOrd="0" presId="urn:microsoft.com/office/officeart/2005/8/layout/hChevron3"/>
    <dgm:cxn modelId="{6FE0D6FF-AFF1-4448-B820-53F4D9A13901}" type="presOf" srcId="{9B6964BE-B8AA-4AEE-99F3-F1CF02470F2E}" destId="{306F1984-D502-4EBE-80AF-6AE8B9961076}" srcOrd="0" destOrd="0" presId="urn:microsoft.com/office/officeart/2005/8/layout/hChevron3"/>
    <dgm:cxn modelId="{B36BE9B2-95B4-47CC-9086-6E434C112F33}" type="presParOf" srcId="{EA297BC6-9EED-4621-9FA4-3AD8DF968A7A}" destId="{4F88642B-6CA8-4B66-A246-FF51F0F15F6B}" srcOrd="0" destOrd="0" presId="urn:microsoft.com/office/officeart/2005/8/layout/hChevron3"/>
    <dgm:cxn modelId="{983B130C-3A0F-4762-962B-4ADA9408F957}" type="presParOf" srcId="{EA297BC6-9EED-4621-9FA4-3AD8DF968A7A}" destId="{72D15301-C842-4805-8168-2D35C507436B}" srcOrd="1" destOrd="0" presId="urn:microsoft.com/office/officeart/2005/8/layout/hChevron3"/>
    <dgm:cxn modelId="{A3931279-824C-4076-BB04-EA4CB2971FA0}" type="presParOf" srcId="{EA297BC6-9EED-4621-9FA4-3AD8DF968A7A}" destId="{306F1984-D502-4EBE-80AF-6AE8B9961076}" srcOrd="2" destOrd="0" presId="urn:microsoft.com/office/officeart/2005/8/layout/hChevron3"/>
    <dgm:cxn modelId="{F0001FE2-EE7A-4115-A990-252CAAEA393B}" type="presParOf" srcId="{EA297BC6-9EED-4621-9FA4-3AD8DF968A7A}" destId="{FF97054C-826B-4FCA-AC08-1A93F01D7A0E}" srcOrd="3" destOrd="0" presId="urn:microsoft.com/office/officeart/2005/8/layout/hChevron3"/>
    <dgm:cxn modelId="{F1C00EDB-AC3F-4D35-9367-4B0CC3331973}" type="presParOf" srcId="{EA297BC6-9EED-4621-9FA4-3AD8DF968A7A}" destId="{ECE0AB72-F185-49FD-93F7-A0C3C6F42DD2}" srcOrd="4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BE315F-7C63-47CE-9372-79EF91561E1D}">
      <dsp:nvSpPr>
        <dsp:cNvPr id="0" name=""/>
        <dsp:cNvSpPr/>
      </dsp:nvSpPr>
      <dsp:spPr>
        <a:xfrm>
          <a:off x="1572231" y="0"/>
          <a:ext cx="1929271" cy="1929368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74D68D6-D9EF-422A-8A75-ADF7CF417A64}">
      <dsp:nvSpPr>
        <dsp:cNvPr id="0" name=""/>
        <dsp:cNvSpPr/>
      </dsp:nvSpPr>
      <dsp:spPr>
        <a:xfrm>
          <a:off x="1998184" y="698757"/>
          <a:ext cx="1076642" cy="53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Know your skill(s)</a:t>
          </a:r>
        </a:p>
      </dsp:txBody>
      <dsp:txXfrm>
        <a:off x="1998184" y="698757"/>
        <a:ext cx="1076642" cy="538080"/>
      </dsp:txXfrm>
    </dsp:sp>
    <dsp:sp modelId="{3D2401B2-1CFE-4C63-91B5-A5D967DFC6B6}">
      <dsp:nvSpPr>
        <dsp:cNvPr id="0" name=""/>
        <dsp:cNvSpPr/>
      </dsp:nvSpPr>
      <dsp:spPr>
        <a:xfrm>
          <a:off x="1036262" y="1108546"/>
          <a:ext cx="1929271" cy="192936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CB3E80F-6233-46D5-A5BC-2FB2DE1FA9B7}">
      <dsp:nvSpPr>
        <dsp:cNvPr id="0" name=""/>
        <dsp:cNvSpPr/>
      </dsp:nvSpPr>
      <dsp:spPr>
        <a:xfrm>
          <a:off x="1460043" y="1809794"/>
          <a:ext cx="1076642" cy="53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Analyse your expertise level</a:t>
          </a:r>
        </a:p>
      </dsp:txBody>
      <dsp:txXfrm>
        <a:off x="1460043" y="1809794"/>
        <a:ext cx="1076642" cy="538080"/>
      </dsp:txXfrm>
    </dsp:sp>
    <dsp:sp modelId="{953CA6A4-D138-4633-963F-620327F5E07A}">
      <dsp:nvSpPr>
        <dsp:cNvPr id="0" name=""/>
        <dsp:cNvSpPr/>
      </dsp:nvSpPr>
      <dsp:spPr>
        <a:xfrm>
          <a:off x="1572231" y="2222074"/>
          <a:ext cx="1929271" cy="1929368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6AEB862-BB15-4DC8-B322-68CED5C15AB9}">
      <dsp:nvSpPr>
        <dsp:cNvPr id="0" name=""/>
        <dsp:cNvSpPr/>
      </dsp:nvSpPr>
      <dsp:spPr>
        <a:xfrm>
          <a:off x="1998184" y="2920209"/>
          <a:ext cx="1076642" cy="53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Create a Learning Path/Goal</a:t>
          </a:r>
        </a:p>
      </dsp:txBody>
      <dsp:txXfrm>
        <a:off x="1998184" y="2920209"/>
        <a:ext cx="1076642" cy="538080"/>
      </dsp:txXfrm>
    </dsp:sp>
    <dsp:sp modelId="{2396D1E5-5D01-4260-850C-F4FB44EB6435}">
      <dsp:nvSpPr>
        <dsp:cNvPr id="0" name=""/>
        <dsp:cNvSpPr/>
      </dsp:nvSpPr>
      <dsp:spPr>
        <a:xfrm>
          <a:off x="1036262" y="3332488"/>
          <a:ext cx="1929271" cy="192936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7F52ADE-386F-4B53-8214-578C092463F4}">
      <dsp:nvSpPr>
        <dsp:cNvPr id="0" name=""/>
        <dsp:cNvSpPr/>
      </dsp:nvSpPr>
      <dsp:spPr>
        <a:xfrm>
          <a:off x="1460043" y="4031246"/>
          <a:ext cx="1076642" cy="53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Work towards it</a:t>
          </a:r>
        </a:p>
      </dsp:txBody>
      <dsp:txXfrm>
        <a:off x="1460043" y="4031246"/>
        <a:ext cx="1076642" cy="538080"/>
      </dsp:txXfrm>
    </dsp:sp>
    <dsp:sp modelId="{A1CE37E4-2774-449E-AE5A-64C90E32F809}">
      <dsp:nvSpPr>
        <dsp:cNvPr id="0" name=""/>
        <dsp:cNvSpPr/>
      </dsp:nvSpPr>
      <dsp:spPr>
        <a:xfrm>
          <a:off x="1709390" y="4569327"/>
          <a:ext cx="1657486" cy="1658459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E2350EC-12DC-485F-AF53-A3F6A691E383}">
      <dsp:nvSpPr>
        <dsp:cNvPr id="0" name=""/>
        <dsp:cNvSpPr/>
      </dsp:nvSpPr>
      <dsp:spPr>
        <a:xfrm>
          <a:off x="1998184" y="5142283"/>
          <a:ext cx="1076642" cy="53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Attain the Expert Level &amp; Move on to next level</a:t>
          </a:r>
        </a:p>
      </dsp:txBody>
      <dsp:txXfrm>
        <a:off x="1998184" y="5142283"/>
        <a:ext cx="1076642" cy="5380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BD129-5CAF-48FC-897C-0C6E35625897}">
      <dsp:nvSpPr>
        <dsp:cNvPr id="0" name=""/>
        <dsp:cNvSpPr/>
      </dsp:nvSpPr>
      <dsp:spPr>
        <a:xfrm>
          <a:off x="0" y="756078"/>
          <a:ext cx="6211957" cy="1728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570E04-A8AE-4911-BE2D-B477065B854C}">
      <dsp:nvSpPr>
        <dsp:cNvPr id="0" name=""/>
        <dsp:cNvSpPr/>
      </dsp:nvSpPr>
      <dsp:spPr>
        <a:xfrm>
          <a:off x="4093885" y="1188078"/>
          <a:ext cx="1496875" cy="86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43840" rIns="0" bIns="2438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solidFill>
                <a:schemeClr val="bg1"/>
              </a:solidFill>
            </a:rPr>
            <a:t>Consistency</a:t>
          </a:r>
        </a:p>
      </dsp:txBody>
      <dsp:txXfrm>
        <a:off x="4093885" y="1188078"/>
        <a:ext cx="1496875" cy="864000"/>
      </dsp:txXfrm>
    </dsp:sp>
    <dsp:sp modelId="{2E68D02A-3643-4689-AB75-50FFD6782161}">
      <dsp:nvSpPr>
        <dsp:cNvPr id="0" name=""/>
        <dsp:cNvSpPr/>
      </dsp:nvSpPr>
      <dsp:spPr>
        <a:xfrm>
          <a:off x="2297635" y="1188078"/>
          <a:ext cx="1496875" cy="86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43840" rIns="0" bIns="2438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solidFill>
                <a:schemeClr val="bg1"/>
              </a:solidFill>
            </a:rPr>
            <a:t>Visibility</a:t>
          </a:r>
          <a:r>
            <a:rPr lang="en-IN" sz="2400" kern="1200" dirty="0"/>
            <a:t>	</a:t>
          </a:r>
        </a:p>
      </dsp:txBody>
      <dsp:txXfrm>
        <a:off x="2297635" y="1188078"/>
        <a:ext cx="1496875" cy="864000"/>
      </dsp:txXfrm>
    </dsp:sp>
    <dsp:sp modelId="{7CA4DB08-F939-4866-AE46-6735F0F8B609}">
      <dsp:nvSpPr>
        <dsp:cNvPr id="0" name=""/>
        <dsp:cNvSpPr/>
      </dsp:nvSpPr>
      <dsp:spPr>
        <a:xfrm>
          <a:off x="501385" y="1188078"/>
          <a:ext cx="1496875" cy="86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43840" rIns="0" bIns="2438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solidFill>
                <a:schemeClr val="bg1"/>
              </a:solidFill>
            </a:rPr>
            <a:t>Networking</a:t>
          </a:r>
        </a:p>
      </dsp:txBody>
      <dsp:txXfrm>
        <a:off x="501385" y="1188078"/>
        <a:ext cx="1496875" cy="864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88642B-6CA8-4B66-A246-FF51F0F15F6B}">
      <dsp:nvSpPr>
        <dsp:cNvPr id="0" name=""/>
        <dsp:cNvSpPr/>
      </dsp:nvSpPr>
      <dsp:spPr>
        <a:xfrm>
          <a:off x="3571" y="811523"/>
          <a:ext cx="3123406" cy="124936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694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kern="1200" dirty="0"/>
            <a:t>Consistency</a:t>
          </a:r>
        </a:p>
      </dsp:txBody>
      <dsp:txXfrm>
        <a:off x="3571" y="811523"/>
        <a:ext cx="2811066" cy="1249362"/>
      </dsp:txXfrm>
    </dsp:sp>
    <dsp:sp modelId="{306F1984-D502-4EBE-80AF-6AE8B9961076}">
      <dsp:nvSpPr>
        <dsp:cNvPr id="0" name=""/>
        <dsp:cNvSpPr/>
      </dsp:nvSpPr>
      <dsp:spPr>
        <a:xfrm>
          <a:off x="2502296" y="811523"/>
          <a:ext cx="3123406" cy="12493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kern="1200" dirty="0"/>
            <a:t>Is the</a:t>
          </a:r>
        </a:p>
      </dsp:txBody>
      <dsp:txXfrm>
        <a:off x="3126977" y="811523"/>
        <a:ext cx="1874044" cy="1249362"/>
      </dsp:txXfrm>
    </dsp:sp>
    <dsp:sp modelId="{ECE0AB72-F185-49FD-93F7-A0C3C6F42DD2}">
      <dsp:nvSpPr>
        <dsp:cNvPr id="0" name=""/>
        <dsp:cNvSpPr/>
      </dsp:nvSpPr>
      <dsp:spPr>
        <a:xfrm>
          <a:off x="5001021" y="811523"/>
          <a:ext cx="3123406" cy="12493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kern="1200" dirty="0"/>
            <a:t>KEY</a:t>
          </a:r>
        </a:p>
      </dsp:txBody>
      <dsp:txXfrm>
        <a:off x="5625702" y="811523"/>
        <a:ext cx="1874044" cy="12493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BD129-5CAF-48FC-897C-0C6E35625897}">
      <dsp:nvSpPr>
        <dsp:cNvPr id="0" name=""/>
        <dsp:cNvSpPr/>
      </dsp:nvSpPr>
      <dsp:spPr>
        <a:xfrm>
          <a:off x="0" y="720078"/>
          <a:ext cx="6211957" cy="1800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B6446E-76C3-4CC4-9B49-DA5D440D3AF9}">
      <dsp:nvSpPr>
        <dsp:cNvPr id="0" name=""/>
        <dsp:cNvSpPr/>
      </dsp:nvSpPr>
      <dsp:spPr>
        <a:xfrm>
          <a:off x="4483649" y="1170078"/>
          <a:ext cx="1107111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54000" rIns="0" bIns="2540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>
              <a:solidFill>
                <a:schemeClr val="bg1"/>
              </a:solidFill>
            </a:rPr>
            <a:t>Courses</a:t>
          </a:r>
        </a:p>
      </dsp:txBody>
      <dsp:txXfrm>
        <a:off x="4483649" y="1170078"/>
        <a:ext cx="1107111" cy="900000"/>
      </dsp:txXfrm>
    </dsp:sp>
    <dsp:sp modelId="{1E570E04-A8AE-4911-BE2D-B477065B854C}">
      <dsp:nvSpPr>
        <dsp:cNvPr id="0" name=""/>
        <dsp:cNvSpPr/>
      </dsp:nvSpPr>
      <dsp:spPr>
        <a:xfrm>
          <a:off x="3155116" y="1170078"/>
          <a:ext cx="1107111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54000" rIns="0" bIns="2540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>
              <a:solidFill>
                <a:schemeClr val="bg1"/>
              </a:solidFill>
            </a:rPr>
            <a:t>Webinar</a:t>
          </a:r>
        </a:p>
      </dsp:txBody>
      <dsp:txXfrm>
        <a:off x="3155116" y="1170078"/>
        <a:ext cx="1107111" cy="900000"/>
      </dsp:txXfrm>
    </dsp:sp>
    <dsp:sp modelId="{2E68D02A-3643-4689-AB75-50FFD6782161}">
      <dsp:nvSpPr>
        <dsp:cNvPr id="0" name=""/>
        <dsp:cNvSpPr/>
      </dsp:nvSpPr>
      <dsp:spPr>
        <a:xfrm>
          <a:off x="1826582" y="1170078"/>
          <a:ext cx="1107111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54000" rIns="0" bIns="2540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>
              <a:solidFill>
                <a:schemeClr val="bg1"/>
              </a:solidFill>
            </a:rPr>
            <a:t>Meetup</a:t>
          </a:r>
          <a:endParaRPr lang="en-IN" sz="2500" kern="1200" dirty="0"/>
        </a:p>
      </dsp:txBody>
      <dsp:txXfrm>
        <a:off x="1826582" y="1170078"/>
        <a:ext cx="1107111" cy="900000"/>
      </dsp:txXfrm>
    </dsp:sp>
    <dsp:sp modelId="{7CA4DB08-F939-4866-AE46-6735F0F8B609}">
      <dsp:nvSpPr>
        <dsp:cNvPr id="0" name=""/>
        <dsp:cNvSpPr/>
      </dsp:nvSpPr>
      <dsp:spPr>
        <a:xfrm>
          <a:off x="498048" y="1170078"/>
          <a:ext cx="1107111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54000" rIns="0" bIns="2540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>
              <a:solidFill>
                <a:schemeClr val="bg1"/>
              </a:solidFill>
            </a:rPr>
            <a:t>LinkedIn</a:t>
          </a:r>
        </a:p>
      </dsp:txBody>
      <dsp:txXfrm>
        <a:off x="498048" y="1170078"/>
        <a:ext cx="1107111" cy="90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27281B-B3DD-4571-9379-8FAD41243EDF}">
      <dsp:nvSpPr>
        <dsp:cNvPr id="0" name=""/>
        <dsp:cNvSpPr/>
      </dsp:nvSpPr>
      <dsp:spPr>
        <a:xfrm>
          <a:off x="0" y="1203490"/>
          <a:ext cx="5194431" cy="3246519"/>
        </a:xfrm>
        <a:prstGeom prst="swooshArrow">
          <a:avLst>
            <a:gd name="adj1" fmla="val 25000"/>
            <a:gd name="adj2" fmla="val 25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9A043E8-33CD-4A6B-A656-D9432BC2CCE9}">
      <dsp:nvSpPr>
        <dsp:cNvPr id="0" name=""/>
        <dsp:cNvSpPr/>
      </dsp:nvSpPr>
      <dsp:spPr>
        <a:xfrm>
          <a:off x="511651" y="3617603"/>
          <a:ext cx="119471" cy="119471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930E875-183D-48A9-A0FB-AC3D1ABC4BEB}">
      <dsp:nvSpPr>
        <dsp:cNvPr id="0" name=""/>
        <dsp:cNvSpPr/>
      </dsp:nvSpPr>
      <dsp:spPr>
        <a:xfrm>
          <a:off x="571387" y="3677339"/>
          <a:ext cx="680470" cy="772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306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Writing Blogs/Articles</a:t>
          </a:r>
        </a:p>
      </dsp:txBody>
      <dsp:txXfrm>
        <a:off x="571387" y="3677339"/>
        <a:ext cx="680470" cy="772671"/>
      </dsp:txXfrm>
    </dsp:sp>
    <dsp:sp modelId="{B85E465A-7C75-4D99-A7CC-F1130CE4569F}">
      <dsp:nvSpPr>
        <dsp:cNvPr id="0" name=""/>
        <dsp:cNvSpPr/>
      </dsp:nvSpPr>
      <dsp:spPr>
        <a:xfrm>
          <a:off x="1158358" y="2996219"/>
          <a:ext cx="186999" cy="186999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BFFCAEA-EE6C-4083-808A-D45EEED954CB}">
      <dsp:nvSpPr>
        <dsp:cNvPr id="0" name=""/>
        <dsp:cNvSpPr/>
      </dsp:nvSpPr>
      <dsp:spPr>
        <a:xfrm>
          <a:off x="1251858" y="3089719"/>
          <a:ext cx="862275" cy="1360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87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Daily</a:t>
          </a:r>
          <a:r>
            <a:rPr lang="en-IN" sz="1400" kern="1200" baseline="0" dirty="0"/>
            <a:t> Learning</a:t>
          </a:r>
          <a:endParaRPr lang="en-IN" sz="1400" kern="1200" dirty="0"/>
        </a:p>
      </dsp:txBody>
      <dsp:txXfrm>
        <a:off x="1251858" y="3089719"/>
        <a:ext cx="862275" cy="1360291"/>
      </dsp:txXfrm>
    </dsp:sp>
    <dsp:sp modelId="{460621DC-FC70-45C0-B14C-686FED66A094}">
      <dsp:nvSpPr>
        <dsp:cNvPr id="0" name=""/>
        <dsp:cNvSpPr/>
      </dsp:nvSpPr>
      <dsp:spPr>
        <a:xfrm>
          <a:off x="1989467" y="2500800"/>
          <a:ext cx="249332" cy="249332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12019B5-56ED-4302-89B0-9B5CA90A8E78}">
      <dsp:nvSpPr>
        <dsp:cNvPr id="0" name=""/>
        <dsp:cNvSpPr/>
      </dsp:nvSpPr>
      <dsp:spPr>
        <a:xfrm>
          <a:off x="2114133" y="2625466"/>
          <a:ext cx="1002525" cy="1824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116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LinkedIn Posts/Articles</a:t>
          </a:r>
        </a:p>
      </dsp:txBody>
      <dsp:txXfrm>
        <a:off x="2114133" y="2625466"/>
        <a:ext cx="1002525" cy="1824544"/>
      </dsp:txXfrm>
    </dsp:sp>
    <dsp:sp modelId="{BE2D06BC-C346-4D80-8533-DF7A5C9E78E5}">
      <dsp:nvSpPr>
        <dsp:cNvPr id="0" name=""/>
        <dsp:cNvSpPr/>
      </dsp:nvSpPr>
      <dsp:spPr>
        <a:xfrm>
          <a:off x="2955631" y="2113815"/>
          <a:ext cx="322054" cy="32205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E4178D8-60AC-4D9E-A9BD-69802A8CFDC9}">
      <dsp:nvSpPr>
        <dsp:cNvPr id="0" name=""/>
        <dsp:cNvSpPr/>
      </dsp:nvSpPr>
      <dsp:spPr>
        <a:xfrm>
          <a:off x="3116659" y="2274842"/>
          <a:ext cx="1038886" cy="21751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5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Increasing</a:t>
          </a:r>
          <a:r>
            <a:rPr lang="en-IN" sz="1400" kern="1200" baseline="0" dirty="0"/>
            <a:t> Followers/Connections</a:t>
          </a:r>
          <a:endParaRPr lang="en-IN" sz="1400" kern="1200" dirty="0"/>
        </a:p>
      </dsp:txBody>
      <dsp:txXfrm>
        <a:off x="3116659" y="2274842"/>
        <a:ext cx="1038886" cy="2175168"/>
      </dsp:txXfrm>
    </dsp:sp>
    <dsp:sp modelId="{8685774D-61FB-44DE-88D3-E6C3F7D2AF05}">
      <dsp:nvSpPr>
        <dsp:cNvPr id="0" name=""/>
        <dsp:cNvSpPr/>
      </dsp:nvSpPr>
      <dsp:spPr>
        <a:xfrm>
          <a:off x="3950365" y="1855392"/>
          <a:ext cx="410360" cy="410360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621631B-20A1-4F36-A7A9-E227479E7632}">
      <dsp:nvSpPr>
        <dsp:cNvPr id="0" name=""/>
        <dsp:cNvSpPr/>
      </dsp:nvSpPr>
      <dsp:spPr>
        <a:xfrm>
          <a:off x="4155545" y="2060572"/>
          <a:ext cx="1038886" cy="23894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441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Connecting with Leaders</a:t>
          </a:r>
        </a:p>
      </dsp:txBody>
      <dsp:txXfrm>
        <a:off x="4155545" y="2060572"/>
        <a:ext cx="1038886" cy="238943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88642B-6CA8-4B66-A246-FF51F0F15F6B}">
      <dsp:nvSpPr>
        <dsp:cNvPr id="0" name=""/>
        <dsp:cNvSpPr/>
      </dsp:nvSpPr>
      <dsp:spPr>
        <a:xfrm>
          <a:off x="2495" y="601017"/>
          <a:ext cx="2181758" cy="87270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Success</a:t>
          </a:r>
        </a:p>
      </dsp:txBody>
      <dsp:txXfrm>
        <a:off x="2495" y="601017"/>
        <a:ext cx="1963582" cy="872703"/>
      </dsp:txXfrm>
    </dsp:sp>
    <dsp:sp modelId="{306F1984-D502-4EBE-80AF-6AE8B9961076}">
      <dsp:nvSpPr>
        <dsp:cNvPr id="0" name=""/>
        <dsp:cNvSpPr/>
      </dsp:nvSpPr>
      <dsp:spPr>
        <a:xfrm>
          <a:off x="1747902" y="601017"/>
          <a:ext cx="2181758" cy="87270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Leadership</a:t>
          </a:r>
        </a:p>
      </dsp:txBody>
      <dsp:txXfrm>
        <a:off x="2184254" y="601017"/>
        <a:ext cx="1309055" cy="872703"/>
      </dsp:txXfrm>
    </dsp:sp>
    <dsp:sp modelId="{ECE0AB72-F185-49FD-93F7-A0C3C6F42DD2}">
      <dsp:nvSpPr>
        <dsp:cNvPr id="0" name=""/>
        <dsp:cNvSpPr/>
      </dsp:nvSpPr>
      <dsp:spPr>
        <a:xfrm>
          <a:off x="3493309" y="601017"/>
          <a:ext cx="2181758" cy="87270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Brand Recognition</a:t>
          </a:r>
        </a:p>
      </dsp:txBody>
      <dsp:txXfrm>
        <a:off x="3929661" y="601017"/>
        <a:ext cx="1309055" cy="8727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A7A60-C4C8-C7F6-127C-0E651968C8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60BA30-8687-24D2-16A8-8B38878E7F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FD39DD-75A6-9231-BB81-8D5067F50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64C9C-3E6B-499F-8F7D-134139068E90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D5C3A-22F3-295F-E398-123E7C22B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000B7-5657-23EF-4600-F3508B3DA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D0DFC-7CEA-4944-AAE7-2161642479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3316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E6880-6E2E-2853-80F0-12D61454C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E147EA-8CF8-0E45-D016-9F7F92956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1F095-DD96-ECAA-3B16-E881FF408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64C9C-3E6B-499F-8F7D-134139068E90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DCC9-E21D-B3F3-B41A-9B5A91663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3A4E5-FC52-5F62-3554-1E58E9C61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D0DFC-7CEA-4944-AAE7-2161642479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6968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DE5B8E-FA64-8E02-E1C3-CB989C87DF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602CEE-A617-CBD2-0189-0CF3B32BF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C8D40-ABC7-80B2-BA5E-CA4C23FC0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64C9C-3E6B-499F-8F7D-134139068E90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F83A3-7C56-CBF6-9F42-D3B25EF24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8AA126-9B34-E5B0-0B22-F0F59A2F1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D0DFC-7CEA-4944-AAE7-2161642479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533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EA0B0-499A-615C-F11F-7F834D8E8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405A5-D4CB-71E6-D4A2-C95224852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A66EC-1617-32C0-741E-A09F5020B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64C9C-3E6B-499F-8F7D-134139068E90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03898-A596-2329-44CC-93B078A2D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4676E-AE98-0CC0-EA4B-08F36F202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D0DFC-7CEA-4944-AAE7-2161642479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5777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FE48-9208-AB7D-61D4-C29A8970C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D9359B-112B-265A-F3F2-E5E135D9F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EBC24-152E-3E73-608F-B91219EE0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64C9C-3E6B-499F-8F7D-134139068E90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2DE4C-1060-D76A-DF42-9BF66A000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3A01E-EC26-E7E0-6DDC-D9BEFE09A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D0DFC-7CEA-4944-AAE7-2161642479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2587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40650-2379-159E-B56D-AF1574452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FCD37-3585-6853-211A-80ACA54F36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69FE30-8ADB-7C56-FFC0-8D54D6662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005BB8-7CE5-0276-6623-19FE88DF8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64C9C-3E6B-499F-8F7D-134139068E90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881068-C9E6-1B19-AF71-C3FF95260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219207-6B54-95D1-59CA-78A7247FF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D0DFC-7CEA-4944-AAE7-2161642479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8038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05DA2-C3D2-055C-7BBA-9456C93AE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748F6A-D481-5DBC-1B4D-B60951381B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5B091-B2BE-A361-D25A-BC8ECC6DDD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FC2DD2-2CEA-27C7-CAF2-19C3C9F874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15206D-5EFA-9625-048D-39AFD28538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29AC76-60CC-069D-F85C-32F307898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64C9C-3E6B-499F-8F7D-134139068E90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095BAA-0428-9EF1-3BB9-97D68410B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834FD2-397C-4BA3-134F-DF55D8136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D0DFC-7CEA-4944-AAE7-2161642479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6120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80019-92B3-06D8-06C4-203E74F84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9AA975-6295-9180-2131-7D7B8AD0D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64C9C-3E6B-499F-8F7D-134139068E90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4D71F3-18BA-ADCC-039F-3926BFE04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53DF0-D035-85EA-799B-628B1522F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D0DFC-7CEA-4944-AAE7-2161642479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2683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46B20B-BEE6-3FAE-7073-48F30001E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64C9C-3E6B-499F-8F7D-134139068E90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4EEDE6-1FCA-D6AB-9B57-EC0CE1BBB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4AE43-0D3E-0043-0E09-44FA75E4F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D0DFC-7CEA-4944-AAE7-2161642479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4898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15B50-B780-5CF7-2AC0-EFB6FC3D3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52AF7-0560-0C03-E403-14F2D7B08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8C0A3-F438-25AE-1974-D5FBEF6859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033155-4A06-41F9-F1CB-C91C5B9BA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64C9C-3E6B-499F-8F7D-134139068E90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D4A747-48DF-05F8-E80E-35BE61348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EA72B6-5544-2485-E2DB-7649F5E10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D0DFC-7CEA-4944-AAE7-2161642479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3493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5F583-7084-C38E-1C28-C5488D358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E55560-C085-F482-12E5-CAB73E3741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912355-FD8E-C1CA-9A9D-BD9A697AD1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2A8F5A-7F51-D9AF-C0AC-C62AF9F2D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64C9C-3E6B-499F-8F7D-134139068E90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903680-62E1-8AF7-5880-39272666D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8CD007-105F-A486-50A5-28E973585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D0DFC-7CEA-4944-AAE7-2161642479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1866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AE3219-3E98-7004-38C7-D8987AF15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D4698-BBEA-357C-0CF9-EFD7AEE7A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85CEA-F169-40B9-2E6C-AEEA9C60FF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64C9C-3E6B-499F-8F7D-134139068E90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0BA90-C5BB-2431-5420-B3E94702DF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AFFE3-89B8-390C-0EE5-150F8B568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D0DFC-7CEA-4944-AAE7-2161642479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6763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jpe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7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26" Type="http://schemas.openxmlformats.org/officeDocument/2006/relationships/image" Target="../media/image44.png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5" Type="http://schemas.openxmlformats.org/officeDocument/2006/relationships/image" Target="../media/image43.png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24" Type="http://schemas.openxmlformats.org/officeDocument/2006/relationships/image" Target="../media/image42.png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23" Type="http://schemas.openxmlformats.org/officeDocument/2006/relationships/image" Target="../media/image41.png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Relationship Id="rId22" Type="http://schemas.openxmlformats.org/officeDocument/2006/relationships/image" Target="../media/image7.png"/><Relationship Id="rId27" Type="http://schemas.openxmlformats.org/officeDocument/2006/relationships/image" Target="../media/image4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41.png"/><Relationship Id="rId18" Type="http://schemas.microsoft.com/office/2017/06/relationships/model3d" Target="../media/model3d1.glb"/><Relationship Id="rId3" Type="http://schemas.openxmlformats.org/officeDocument/2006/relationships/diagramLayout" Target="../diagrams/layout5.xml"/><Relationship Id="rId21" Type="http://schemas.openxmlformats.org/officeDocument/2006/relationships/image" Target="../media/image48.svg"/><Relationship Id="rId7" Type="http://schemas.openxmlformats.org/officeDocument/2006/relationships/diagramData" Target="../diagrams/data6.xml"/><Relationship Id="rId12" Type="http://schemas.openxmlformats.org/officeDocument/2006/relationships/image" Target="../media/image7.png"/><Relationship Id="rId17" Type="http://schemas.openxmlformats.org/officeDocument/2006/relationships/image" Target="../media/image45.jpeg"/><Relationship Id="rId2" Type="http://schemas.openxmlformats.org/officeDocument/2006/relationships/diagramData" Target="../diagrams/data5.xml"/><Relationship Id="rId16" Type="http://schemas.openxmlformats.org/officeDocument/2006/relationships/image" Target="../media/image44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5" Type="http://schemas.openxmlformats.org/officeDocument/2006/relationships/image" Target="../media/image43.png"/><Relationship Id="rId23" Type="http://schemas.openxmlformats.org/officeDocument/2006/relationships/image" Target="../media/image49.png"/><Relationship Id="rId10" Type="http://schemas.openxmlformats.org/officeDocument/2006/relationships/diagramColors" Target="../diagrams/colors6.xml"/><Relationship Id="rId19" Type="http://schemas.openxmlformats.org/officeDocument/2006/relationships/image" Target="../media/image46.png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Relationship Id="rId14" Type="http://schemas.openxmlformats.org/officeDocument/2006/relationships/image" Target="../media/image42.png"/><Relationship Id="rId22" Type="http://schemas.microsoft.com/office/2017/06/relationships/model3d" Target="../media/model3d2.glb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5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76" t="3976" r="30230" b="31255"/>
          <a:stretch>
            <a:fillRect/>
          </a:stretch>
        </p:blipFill>
        <p:spPr>
          <a:xfrm flipV="1">
            <a:off x="8073582" y="-135957"/>
            <a:ext cx="4382092" cy="3411819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5970877" y="730642"/>
            <a:ext cx="3375659" cy="3442833"/>
            <a:chOff x="0" y="0"/>
            <a:chExt cx="6062980" cy="6183630"/>
          </a:xfrm>
        </p:grpSpPr>
        <p:sp>
          <p:nvSpPr>
            <p:cNvPr id="4" name="Freeform 4"/>
            <p:cNvSpPr/>
            <p:nvPr/>
          </p:nvSpPr>
          <p:spPr>
            <a:xfrm>
              <a:off x="-257810" y="-427990"/>
              <a:ext cx="6739890" cy="7203440"/>
            </a:xfrm>
            <a:custGeom>
              <a:avLst/>
              <a:gdLst/>
              <a:ahLst/>
              <a:cxnLst/>
              <a:rect l="l" t="t" r="r" b="b"/>
              <a:pathLst>
                <a:path w="6739890" h="7203440">
                  <a:moveTo>
                    <a:pt x="3602990" y="1123950"/>
                  </a:moveTo>
                  <a:cubicBezTo>
                    <a:pt x="3155950" y="1784350"/>
                    <a:pt x="3209290" y="2346960"/>
                    <a:pt x="2705100" y="2646680"/>
                  </a:cubicBezTo>
                  <a:cubicBezTo>
                    <a:pt x="1689100" y="3252470"/>
                    <a:pt x="647700" y="2674620"/>
                    <a:pt x="327660" y="3713480"/>
                  </a:cubicBezTo>
                  <a:cubicBezTo>
                    <a:pt x="0" y="4777740"/>
                    <a:pt x="839470" y="5806440"/>
                    <a:pt x="2597150" y="6450330"/>
                  </a:cubicBezTo>
                  <a:cubicBezTo>
                    <a:pt x="4646930" y="7203440"/>
                    <a:pt x="6739890" y="5153660"/>
                    <a:pt x="6248400" y="3628390"/>
                  </a:cubicBezTo>
                  <a:cubicBezTo>
                    <a:pt x="5842000" y="2364740"/>
                    <a:pt x="6545580" y="1811020"/>
                    <a:pt x="6122670" y="1123950"/>
                  </a:cubicBezTo>
                  <a:cubicBezTo>
                    <a:pt x="5429250" y="0"/>
                    <a:pt x="4081780" y="415290"/>
                    <a:pt x="3602990" y="1123950"/>
                  </a:cubicBezTo>
                  <a:close/>
                </a:path>
              </a:pathLst>
            </a:custGeom>
            <a:blipFill>
              <a:blip r:embed="rId4"/>
              <a:stretch>
                <a:fillRect l="-22255" r="-30671"/>
              </a:stretch>
            </a:blip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346536" y="4243491"/>
            <a:ext cx="2979585" cy="34141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55532" y="243418"/>
            <a:ext cx="2488011" cy="12440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55302" y="3132270"/>
            <a:ext cx="657603" cy="46278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38135" y="3137136"/>
            <a:ext cx="477291" cy="47729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634216" y="3133479"/>
            <a:ext cx="484606" cy="48460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2222291" y="3137136"/>
            <a:ext cx="543804" cy="54380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255301" y="5028054"/>
            <a:ext cx="349404" cy="34940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255302" y="5577572"/>
            <a:ext cx="439435" cy="42021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6684352" y="4603218"/>
            <a:ext cx="1948709" cy="1948709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 rot="1296886">
            <a:off x="5186254" y="4709159"/>
            <a:ext cx="1596872" cy="1372208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55302" y="1411224"/>
            <a:ext cx="6821601" cy="585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05"/>
              </a:lnSpc>
            </a:pPr>
            <a:r>
              <a:rPr lang="en-US" sz="3575">
                <a:solidFill>
                  <a:srgbClr val="25364E"/>
                </a:solidFill>
                <a:latin typeface="Lazydog"/>
              </a:rPr>
              <a:t>Connect Us  to  Loud  better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098930" y="621470"/>
            <a:ext cx="1565742" cy="2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54"/>
              </a:lnSpc>
            </a:pPr>
            <a:r>
              <a:rPr lang="en-US" sz="1854">
                <a:solidFill>
                  <a:srgbClr val="000000"/>
                </a:solidFill>
                <a:latin typeface="Poppins Light Bold"/>
              </a:rPr>
              <a:t>Community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108700" y="2971561"/>
            <a:ext cx="2718637" cy="609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38"/>
              </a:lnSpc>
              <a:spcBef>
                <a:spcPct val="0"/>
              </a:spcBef>
            </a:pPr>
            <a:r>
              <a:rPr lang="en-US" sz="3742" dirty="0" err="1">
                <a:solidFill>
                  <a:srgbClr val="000000"/>
                </a:solidFill>
                <a:latin typeface="Inter"/>
              </a:rPr>
              <a:t>cloudnloud</a:t>
            </a:r>
            <a:endParaRPr lang="en-US" sz="3742" dirty="0">
              <a:solidFill>
                <a:srgbClr val="000000"/>
              </a:solidFill>
              <a:latin typeface="Inte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19633" y="4896004"/>
            <a:ext cx="2936367" cy="420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51"/>
              </a:lnSpc>
              <a:spcBef>
                <a:spcPct val="0"/>
              </a:spcBef>
            </a:pPr>
            <a:r>
              <a:rPr lang="en-US" sz="2536" dirty="0">
                <a:solidFill>
                  <a:srgbClr val="000000"/>
                </a:solidFill>
                <a:latin typeface="Inter"/>
              </a:rPr>
              <a:t>cloudnloud.com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85968" y="5533122"/>
            <a:ext cx="3390219" cy="420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51"/>
              </a:lnSpc>
              <a:spcBef>
                <a:spcPct val="0"/>
              </a:spcBef>
            </a:pPr>
            <a:r>
              <a:rPr lang="en-US" sz="2536" dirty="0">
                <a:solidFill>
                  <a:srgbClr val="000000"/>
                </a:solidFill>
                <a:latin typeface="Inter"/>
              </a:rPr>
              <a:t>info@cloudnloud.com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86045" y="4205391"/>
            <a:ext cx="2699445" cy="33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1"/>
              </a:lnSpc>
              <a:spcBef>
                <a:spcPct val="0"/>
              </a:spcBef>
            </a:pPr>
            <a:r>
              <a:rPr lang="en-US" sz="2037">
                <a:solidFill>
                  <a:srgbClr val="000000"/>
                </a:solidFill>
                <a:latin typeface="Inter Bold"/>
              </a:rPr>
              <a:t>Join Discord Channel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149606" y="236992"/>
            <a:ext cx="10128979" cy="506448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5700" b="26589"/>
          <a:stretch>
            <a:fillRect/>
          </a:stretch>
        </p:blipFill>
        <p:spPr>
          <a:xfrm>
            <a:off x="8302561" y="2330640"/>
            <a:ext cx="981295" cy="76391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448171" y="4134915"/>
            <a:ext cx="1233521" cy="82210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434652" y="3249783"/>
            <a:ext cx="572581" cy="68881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 l="1527" r="1527"/>
          <a:stretch>
            <a:fillRect/>
          </a:stretch>
        </p:blipFill>
        <p:spPr>
          <a:xfrm>
            <a:off x="9118866" y="2273755"/>
            <a:ext cx="937641" cy="96718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567336" y="3134990"/>
            <a:ext cx="859946" cy="85994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 l="23965" t="22432" r="28500" b="23451"/>
          <a:stretch>
            <a:fillRect/>
          </a:stretch>
        </p:blipFill>
        <p:spPr>
          <a:xfrm>
            <a:off x="7388363" y="2407192"/>
            <a:ext cx="914198" cy="68736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rcRect l="10853" b="17841"/>
          <a:stretch>
            <a:fillRect/>
          </a:stretch>
        </p:blipFill>
        <p:spPr>
          <a:xfrm>
            <a:off x="9448171" y="3249784"/>
            <a:ext cx="928814" cy="82045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 l="25915" t="8103" r="18060" b="34637"/>
          <a:stretch>
            <a:fillRect/>
          </a:stretch>
        </p:blipFill>
        <p:spPr>
          <a:xfrm>
            <a:off x="8586567" y="3240941"/>
            <a:ext cx="812610" cy="829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rcRect l="11563" t="34140" r="11851" b="31291"/>
          <a:stretch>
            <a:fillRect/>
          </a:stretch>
        </p:blipFill>
        <p:spPr>
          <a:xfrm>
            <a:off x="8427281" y="4350168"/>
            <a:ext cx="1170412" cy="52828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9012487" y="4909146"/>
            <a:ext cx="2105008" cy="78467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7650129" y="4134915"/>
            <a:ext cx="694359" cy="95879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10056505" y="2383725"/>
            <a:ext cx="1098536" cy="657748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7425195" y="5154049"/>
            <a:ext cx="1693671" cy="960453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7251191" y="1693913"/>
            <a:ext cx="2541444" cy="560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ode Pro"/>
              </a:rPr>
              <a:t>Community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10171369" y="3820414"/>
            <a:ext cx="2020631" cy="1136605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9283856" y="5693816"/>
            <a:ext cx="1481457" cy="250116"/>
          </a:xfrm>
          <a:prstGeom prst="rect">
            <a:avLst/>
          </a:prstGeom>
        </p:spPr>
      </p:pic>
      <p:pic>
        <p:nvPicPr>
          <p:cNvPr id="20" name="Picture 19" descr="Shape, arrow">
            <a:extLst>
              <a:ext uri="{FF2B5EF4-FFF2-40B4-BE49-F238E27FC236}">
                <a16:creationId xmlns:a16="http://schemas.microsoft.com/office/drawing/2014/main" id="{96B0F5EC-BC3D-6F69-63B5-3E443A18DA12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t="19180" r="10911" b="6636"/>
          <a:stretch/>
        </p:blipFill>
        <p:spPr>
          <a:xfrm>
            <a:off x="5416280" y="5082699"/>
            <a:ext cx="1814045" cy="10318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D24DFCC-1AFB-6817-0665-53F1C8406D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279009"/>
              </p:ext>
            </p:extLst>
          </p:nvPr>
        </p:nvGraphicFramePr>
        <p:xfrm>
          <a:off x="-94974" y="126264"/>
          <a:ext cx="4537766" cy="6227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BE37352-5085-F2C4-FA6F-E86EC79515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8790571"/>
              </p:ext>
            </p:extLst>
          </p:nvPr>
        </p:nvGraphicFramePr>
        <p:xfrm>
          <a:off x="3935895" y="0"/>
          <a:ext cx="6211957" cy="32401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1BB2B15-4E1F-F33C-A5B7-9E61F215DB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7038584"/>
              </p:ext>
            </p:extLst>
          </p:nvPr>
        </p:nvGraphicFramePr>
        <p:xfrm>
          <a:off x="3774662" y="1992795"/>
          <a:ext cx="8128000" cy="28724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F3D4E86-4C2B-74E8-B60E-F93AB92B06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1117896"/>
              </p:ext>
            </p:extLst>
          </p:nvPr>
        </p:nvGraphicFramePr>
        <p:xfrm>
          <a:off x="3935894" y="3833560"/>
          <a:ext cx="6211957" cy="32401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6" name="Picture 2">
            <a:extLst>
              <a:ext uri="{FF2B5EF4-FFF2-40B4-BE49-F238E27FC236}">
                <a16:creationId xmlns:a16="http://schemas.microsoft.com/office/drawing/2014/main" id="{48EBC9F8-33A9-02AA-FDBF-DF9237CBA43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92401" y="5104275"/>
            <a:ext cx="1828906" cy="1010704"/>
          </a:xfrm>
          <a:prstGeom prst="rect">
            <a:avLst/>
          </a:prstGeom>
        </p:spPr>
      </p:pic>
      <p:pic>
        <p:nvPicPr>
          <p:cNvPr id="19" name="Picture 14" descr="Mail Icon PNG Image | Mail icon, Email icon, App icon design">
            <a:extLst>
              <a:ext uri="{FF2B5EF4-FFF2-40B4-BE49-F238E27FC236}">
                <a16:creationId xmlns:a16="http://schemas.microsoft.com/office/drawing/2014/main" id="{658B00B4-DDD9-CFAF-DE72-BAC9F8262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077" y="6573163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7449844-4CCD-34F2-ECCC-D96AACBE49DD}"/>
              </a:ext>
            </a:extLst>
          </p:cNvPr>
          <p:cNvSpPr txBox="1"/>
          <p:nvPr/>
        </p:nvSpPr>
        <p:spPr>
          <a:xfrm>
            <a:off x="5653965" y="6519445"/>
            <a:ext cx="2401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info@cloudnloud.com</a:t>
            </a:r>
          </a:p>
        </p:txBody>
      </p:sp>
      <p:pic>
        <p:nvPicPr>
          <p:cNvPr id="21" name="Picture 16" descr="Website Logo PNG, Web Site Logos Free Download - Free Transparent PNG Logos">
            <a:extLst>
              <a:ext uri="{FF2B5EF4-FFF2-40B4-BE49-F238E27FC236}">
                <a16:creationId xmlns:a16="http://schemas.microsoft.com/office/drawing/2014/main" id="{D00A607B-0C83-90A7-8148-2D0CAB1A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761" y="6533546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BC59EFE-FF19-8D60-D3FB-F474CF06B9D4}"/>
              </a:ext>
            </a:extLst>
          </p:cNvPr>
          <p:cNvSpPr txBox="1"/>
          <p:nvPr/>
        </p:nvSpPr>
        <p:spPr>
          <a:xfrm>
            <a:off x="8055831" y="6488706"/>
            <a:ext cx="2242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https://cloudnloud.com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70D7793-630B-BE5A-C479-F1F6C3D40A3D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344" y="6573163"/>
            <a:ext cx="299979" cy="24688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941941F-BC05-AF87-6E47-5BA50C24B62B}"/>
              </a:ext>
            </a:extLst>
          </p:cNvPr>
          <p:cNvSpPr txBox="1"/>
          <p:nvPr/>
        </p:nvSpPr>
        <p:spPr>
          <a:xfrm>
            <a:off x="4101599" y="6508813"/>
            <a:ext cx="1320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@cloudnloud</a:t>
            </a:r>
          </a:p>
        </p:txBody>
      </p:sp>
      <p:pic>
        <p:nvPicPr>
          <p:cNvPr id="25" name="Picture 4" descr="LinkedIn logo - Denkavit">
            <a:extLst>
              <a:ext uri="{FF2B5EF4-FFF2-40B4-BE49-F238E27FC236}">
                <a16:creationId xmlns:a16="http://schemas.microsoft.com/office/drawing/2014/main" id="{714AB9CC-32FD-5F09-4D60-6988DE84B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354" y="6528812"/>
            <a:ext cx="301752" cy="30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23B0E04-2E23-09D2-43D9-D157FAF7C249}"/>
              </a:ext>
            </a:extLst>
          </p:cNvPr>
          <p:cNvSpPr txBox="1"/>
          <p:nvPr/>
        </p:nvSpPr>
        <p:spPr>
          <a:xfrm>
            <a:off x="2483836" y="6501429"/>
            <a:ext cx="1320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@cloudnloud</a:t>
            </a:r>
          </a:p>
        </p:txBody>
      </p:sp>
      <p:pic>
        <p:nvPicPr>
          <p:cNvPr id="27" name="Picture 6" descr="YouTube - YouTube">
            <a:extLst>
              <a:ext uri="{FF2B5EF4-FFF2-40B4-BE49-F238E27FC236}">
                <a16:creationId xmlns:a16="http://schemas.microsoft.com/office/drawing/2014/main" id="{D0A29F97-B1AE-B743-F7B6-A85B76935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7" t="19266" r="9175" b="17432"/>
          <a:stretch/>
        </p:blipFill>
        <p:spPr bwMode="auto">
          <a:xfrm>
            <a:off x="10292401" y="6530797"/>
            <a:ext cx="307716" cy="24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CF39296-789F-2972-E5CF-D6E1D601C118}"/>
              </a:ext>
            </a:extLst>
          </p:cNvPr>
          <p:cNvSpPr txBox="1"/>
          <p:nvPr/>
        </p:nvSpPr>
        <p:spPr>
          <a:xfrm>
            <a:off x="10582111" y="6454886"/>
            <a:ext cx="1320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cloudnloud</a:t>
            </a:r>
          </a:p>
        </p:txBody>
      </p:sp>
      <p:pic>
        <p:nvPicPr>
          <p:cNvPr id="29" name="Picture 4" descr="LinkedIn logo - Denkavit">
            <a:extLst>
              <a:ext uri="{FF2B5EF4-FFF2-40B4-BE49-F238E27FC236}">
                <a16:creationId xmlns:a16="http://schemas.microsoft.com/office/drawing/2014/main" id="{A61C7078-34EB-34CE-B7CB-21446356A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66" y="6506114"/>
            <a:ext cx="301752" cy="30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48CE6D1-5649-B1B0-BC61-4DEFB12D50CC}"/>
              </a:ext>
            </a:extLst>
          </p:cNvPr>
          <p:cNvSpPr txBox="1"/>
          <p:nvPr/>
        </p:nvSpPr>
        <p:spPr>
          <a:xfrm>
            <a:off x="489536" y="6488706"/>
            <a:ext cx="2104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@kannamgcyber</a:t>
            </a:r>
          </a:p>
        </p:txBody>
      </p:sp>
    </p:spTree>
    <p:extLst>
      <p:ext uri="{BB962C8B-B14F-4D97-AF65-F5344CB8AC3E}">
        <p14:creationId xmlns:p14="http://schemas.microsoft.com/office/powerpoint/2010/main" val="2200504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D24DFCC-1AFB-6817-0665-53F1C8406D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2298993"/>
              </p:ext>
            </p:extLst>
          </p:nvPr>
        </p:nvGraphicFramePr>
        <p:xfrm>
          <a:off x="212645" y="1108973"/>
          <a:ext cx="5194432" cy="5653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1BB2B15-4E1F-F33C-A5B7-9E61F215DB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0259284"/>
              </p:ext>
            </p:extLst>
          </p:nvPr>
        </p:nvGraphicFramePr>
        <p:xfrm>
          <a:off x="6041816" y="3491015"/>
          <a:ext cx="5677563" cy="20747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6" name="Picture 2">
            <a:extLst>
              <a:ext uri="{FF2B5EF4-FFF2-40B4-BE49-F238E27FC236}">
                <a16:creationId xmlns:a16="http://schemas.microsoft.com/office/drawing/2014/main" id="{48EBC9F8-33A9-02AA-FDBF-DF9237CBA4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92401" y="5104275"/>
            <a:ext cx="1828906" cy="1010704"/>
          </a:xfrm>
          <a:prstGeom prst="rect">
            <a:avLst/>
          </a:prstGeom>
        </p:spPr>
      </p:pic>
      <p:pic>
        <p:nvPicPr>
          <p:cNvPr id="19" name="Picture 14" descr="Mail Icon PNG Image | Mail icon, Email icon, App icon design">
            <a:extLst>
              <a:ext uri="{FF2B5EF4-FFF2-40B4-BE49-F238E27FC236}">
                <a16:creationId xmlns:a16="http://schemas.microsoft.com/office/drawing/2014/main" id="{658B00B4-DDD9-CFAF-DE72-BAC9F8262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077" y="6573163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7449844-4CCD-34F2-ECCC-D96AACBE49DD}"/>
              </a:ext>
            </a:extLst>
          </p:cNvPr>
          <p:cNvSpPr txBox="1"/>
          <p:nvPr/>
        </p:nvSpPr>
        <p:spPr>
          <a:xfrm>
            <a:off x="5653965" y="6519445"/>
            <a:ext cx="2401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info@cloudnloud.com</a:t>
            </a:r>
          </a:p>
        </p:txBody>
      </p:sp>
      <p:pic>
        <p:nvPicPr>
          <p:cNvPr id="21" name="Picture 16" descr="Website Logo PNG, Web Site Logos Free Download - Free Transparent PNG Logos">
            <a:extLst>
              <a:ext uri="{FF2B5EF4-FFF2-40B4-BE49-F238E27FC236}">
                <a16:creationId xmlns:a16="http://schemas.microsoft.com/office/drawing/2014/main" id="{D00A607B-0C83-90A7-8148-2D0CAB1A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761" y="6533546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BC59EFE-FF19-8D60-D3FB-F474CF06B9D4}"/>
              </a:ext>
            </a:extLst>
          </p:cNvPr>
          <p:cNvSpPr txBox="1"/>
          <p:nvPr/>
        </p:nvSpPr>
        <p:spPr>
          <a:xfrm>
            <a:off x="8055831" y="6488706"/>
            <a:ext cx="2242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https://cloudnloud.com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70D7793-630B-BE5A-C479-F1F6C3D40A3D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344" y="6573163"/>
            <a:ext cx="299979" cy="24688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941941F-BC05-AF87-6E47-5BA50C24B62B}"/>
              </a:ext>
            </a:extLst>
          </p:cNvPr>
          <p:cNvSpPr txBox="1"/>
          <p:nvPr/>
        </p:nvSpPr>
        <p:spPr>
          <a:xfrm>
            <a:off x="4101599" y="6508813"/>
            <a:ext cx="1320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@cloudnloud</a:t>
            </a:r>
          </a:p>
        </p:txBody>
      </p:sp>
      <p:pic>
        <p:nvPicPr>
          <p:cNvPr id="25" name="Picture 4" descr="LinkedIn logo - Denkavit">
            <a:extLst>
              <a:ext uri="{FF2B5EF4-FFF2-40B4-BE49-F238E27FC236}">
                <a16:creationId xmlns:a16="http://schemas.microsoft.com/office/drawing/2014/main" id="{714AB9CC-32FD-5F09-4D60-6988DE84B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354" y="6528812"/>
            <a:ext cx="301752" cy="30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23B0E04-2E23-09D2-43D9-D157FAF7C249}"/>
              </a:ext>
            </a:extLst>
          </p:cNvPr>
          <p:cNvSpPr txBox="1"/>
          <p:nvPr/>
        </p:nvSpPr>
        <p:spPr>
          <a:xfrm>
            <a:off x="2483836" y="6501429"/>
            <a:ext cx="1320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@cloudnloud</a:t>
            </a:r>
          </a:p>
        </p:txBody>
      </p:sp>
      <p:pic>
        <p:nvPicPr>
          <p:cNvPr id="27" name="Picture 6" descr="YouTube - YouTube">
            <a:extLst>
              <a:ext uri="{FF2B5EF4-FFF2-40B4-BE49-F238E27FC236}">
                <a16:creationId xmlns:a16="http://schemas.microsoft.com/office/drawing/2014/main" id="{D0A29F97-B1AE-B743-F7B6-A85B76935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7" t="19266" r="9175" b="17432"/>
          <a:stretch/>
        </p:blipFill>
        <p:spPr bwMode="auto">
          <a:xfrm>
            <a:off x="10292401" y="6530797"/>
            <a:ext cx="307716" cy="24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CF39296-789F-2972-E5CF-D6E1D601C118}"/>
              </a:ext>
            </a:extLst>
          </p:cNvPr>
          <p:cNvSpPr txBox="1"/>
          <p:nvPr/>
        </p:nvSpPr>
        <p:spPr>
          <a:xfrm>
            <a:off x="10582111" y="6454886"/>
            <a:ext cx="1320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cloudnloud</a:t>
            </a:r>
          </a:p>
        </p:txBody>
      </p:sp>
      <p:pic>
        <p:nvPicPr>
          <p:cNvPr id="29" name="Picture 4" descr="LinkedIn logo - Denkavit">
            <a:extLst>
              <a:ext uri="{FF2B5EF4-FFF2-40B4-BE49-F238E27FC236}">
                <a16:creationId xmlns:a16="http://schemas.microsoft.com/office/drawing/2014/main" id="{A61C7078-34EB-34CE-B7CB-21446356A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66" y="6506114"/>
            <a:ext cx="301752" cy="30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48CE6D1-5649-B1B0-BC61-4DEFB12D50CC}"/>
              </a:ext>
            </a:extLst>
          </p:cNvPr>
          <p:cNvSpPr txBox="1"/>
          <p:nvPr/>
        </p:nvSpPr>
        <p:spPr>
          <a:xfrm>
            <a:off x="489536" y="6488706"/>
            <a:ext cx="2104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@kannamgcyber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Key">
                <a:extLst>
                  <a:ext uri="{FF2B5EF4-FFF2-40B4-BE49-F238E27FC236}">
                    <a16:creationId xmlns:a16="http://schemas.microsoft.com/office/drawing/2014/main" id="{1A44CF74-5909-3727-6773-071078FCD9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52857325"/>
                  </p:ext>
                </p:extLst>
              </p:nvPr>
            </p:nvGraphicFramePr>
            <p:xfrm>
              <a:off x="4125615" y="3974786"/>
              <a:ext cx="2047058" cy="1342490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2047058" cy="1342490"/>
                    </a:xfrm>
                    <a:prstGeom prst="rect">
                      <a:avLst/>
                    </a:prstGeom>
                  </am3d:spPr>
                  <am3d:camera>
                    <am3d:pos x="0" y="0" z="517920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481239" d="1000000"/>
                    <am3d:preTrans dx="19072" dy="-817972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13897" ay="2430112" az="807681"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23898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Key">
                <a:extLst>
                  <a:ext uri="{FF2B5EF4-FFF2-40B4-BE49-F238E27FC236}">
                    <a16:creationId xmlns:a16="http://schemas.microsoft.com/office/drawing/2014/main" id="{1A44CF74-5909-3727-6773-071078FCD9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25615" y="3974786"/>
                <a:ext cx="2047058" cy="134249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Graphic 10" descr="Award ribbon with star">
            <a:extLst>
              <a:ext uri="{FF2B5EF4-FFF2-40B4-BE49-F238E27FC236}">
                <a16:creationId xmlns:a16="http://schemas.microsoft.com/office/drawing/2014/main" id="{15D8B608-67D5-3B04-A142-1C2276E1CDB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175740" y="-158787"/>
            <a:ext cx="1803615" cy="180361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Open lock">
                <a:extLst>
                  <a:ext uri="{FF2B5EF4-FFF2-40B4-BE49-F238E27FC236}">
                    <a16:creationId xmlns:a16="http://schemas.microsoft.com/office/drawing/2014/main" id="{9B160734-DD32-4FAF-2EC9-6F4D1BFE6DB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69867119"/>
                  </p:ext>
                </p:extLst>
              </p:nvPr>
            </p:nvGraphicFramePr>
            <p:xfrm>
              <a:off x="6172673" y="2059943"/>
              <a:ext cx="1035607" cy="2175726"/>
            </p:xfrm>
            <a:graphic>
              <a:graphicData uri="http://schemas.microsoft.com/office/drawing/2017/model3d">
                <am3d:model3d r:embed="rId22">
                  <am3d:spPr>
                    <a:xfrm>
                      <a:off x="0" y="0"/>
                      <a:ext cx="1035607" cy="2175726"/>
                    </a:xfrm>
                    <a:prstGeom prst="rect">
                      <a:avLst/>
                    </a:prstGeom>
                  </am3d:spPr>
                  <am3d:camera>
                    <am3d:pos x="0" y="0" z="5425328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35758" d="1000000"/>
                    <am3d:preTrans dx="3100525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42719" ay="2501824" az="161605"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24227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Open lock">
                <a:extLst>
                  <a:ext uri="{FF2B5EF4-FFF2-40B4-BE49-F238E27FC236}">
                    <a16:creationId xmlns:a16="http://schemas.microsoft.com/office/drawing/2014/main" id="{9B160734-DD32-4FAF-2EC9-6F4D1BFE6D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72673" y="2059943"/>
                <a:ext cx="1035607" cy="21757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Open lock">
                <a:extLst>
                  <a:ext uri="{FF2B5EF4-FFF2-40B4-BE49-F238E27FC236}">
                    <a16:creationId xmlns:a16="http://schemas.microsoft.com/office/drawing/2014/main" id="{80A4C714-B9B2-3F2B-5C49-2A31D938AA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09036841"/>
                  </p:ext>
                </p:extLst>
              </p:nvPr>
            </p:nvGraphicFramePr>
            <p:xfrm>
              <a:off x="8141412" y="1941676"/>
              <a:ext cx="1035607" cy="2175726"/>
            </p:xfrm>
            <a:graphic>
              <a:graphicData uri="http://schemas.microsoft.com/office/drawing/2017/model3d">
                <am3d:model3d r:embed="rId22">
                  <am3d:spPr>
                    <a:xfrm>
                      <a:off x="0" y="0"/>
                      <a:ext cx="1035607" cy="2175726"/>
                    </a:xfrm>
                    <a:prstGeom prst="rect">
                      <a:avLst/>
                    </a:prstGeom>
                  </am3d:spPr>
                  <am3d:camera>
                    <am3d:pos x="0" y="0" z="5425328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35758" d="1000000"/>
                    <am3d:preTrans dx="3100525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42719" ay="2501824" az="161605"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24227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Open lock">
                <a:extLst>
                  <a:ext uri="{FF2B5EF4-FFF2-40B4-BE49-F238E27FC236}">
                    <a16:creationId xmlns:a16="http://schemas.microsoft.com/office/drawing/2014/main" id="{80A4C714-B9B2-3F2B-5C49-2A31D938AA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41412" y="1941676"/>
                <a:ext cx="1035607" cy="21757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 descr="Open lock">
                <a:extLst>
                  <a:ext uri="{FF2B5EF4-FFF2-40B4-BE49-F238E27FC236}">
                    <a16:creationId xmlns:a16="http://schemas.microsoft.com/office/drawing/2014/main" id="{C774AE46-1DF7-322F-8252-41B0E88FC04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7778223"/>
                  </p:ext>
                </p:extLst>
              </p:nvPr>
            </p:nvGraphicFramePr>
            <p:xfrm>
              <a:off x="9928455" y="1907033"/>
              <a:ext cx="1035607" cy="2175726"/>
            </p:xfrm>
            <a:graphic>
              <a:graphicData uri="http://schemas.microsoft.com/office/drawing/2017/model3d">
                <am3d:model3d r:embed="rId22">
                  <am3d:spPr>
                    <a:xfrm>
                      <a:off x="0" y="0"/>
                      <a:ext cx="1035607" cy="2175726"/>
                    </a:xfrm>
                    <a:prstGeom prst="rect">
                      <a:avLst/>
                    </a:prstGeom>
                  </am3d:spPr>
                  <am3d:camera>
                    <am3d:pos x="0" y="0" z="5425328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35758" d="1000000"/>
                    <am3d:preTrans dx="3100525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42719" ay="2501824" az="161605"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24227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 descr="Open lock">
                <a:extLst>
                  <a:ext uri="{FF2B5EF4-FFF2-40B4-BE49-F238E27FC236}">
                    <a16:creationId xmlns:a16="http://schemas.microsoft.com/office/drawing/2014/main" id="{C774AE46-1DF7-322F-8252-41B0E88FC0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928455" y="1907033"/>
                <a:ext cx="1035607" cy="2175726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Graphic 17" descr="Award ribbon with star">
            <a:extLst>
              <a:ext uri="{FF2B5EF4-FFF2-40B4-BE49-F238E27FC236}">
                <a16:creationId xmlns:a16="http://schemas.microsoft.com/office/drawing/2014/main" id="{3F499543-191D-DE4C-9848-0A9C9A7C2DF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951105" y="-125844"/>
            <a:ext cx="1803615" cy="1803615"/>
          </a:xfrm>
          <a:prstGeom prst="rect">
            <a:avLst/>
          </a:prstGeom>
        </p:spPr>
      </p:pic>
      <p:pic>
        <p:nvPicPr>
          <p:cNvPr id="31" name="Graphic 30" descr="Award ribbon with star">
            <a:extLst>
              <a:ext uri="{FF2B5EF4-FFF2-40B4-BE49-F238E27FC236}">
                <a16:creationId xmlns:a16="http://schemas.microsoft.com/office/drawing/2014/main" id="{5A9CEC08-C587-FF77-C79A-2C7D4B0D1F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21532" y="-150910"/>
            <a:ext cx="1803615" cy="1803615"/>
          </a:xfrm>
          <a:prstGeom prst="rect">
            <a:avLst/>
          </a:prstGeom>
        </p:spPr>
      </p:pic>
      <p:pic>
        <p:nvPicPr>
          <p:cNvPr id="32" name="Graphic 31" descr="Award ribbon with star">
            <a:extLst>
              <a:ext uri="{FF2B5EF4-FFF2-40B4-BE49-F238E27FC236}">
                <a16:creationId xmlns:a16="http://schemas.microsoft.com/office/drawing/2014/main" id="{D4A3132F-2407-591B-D21F-DF706BDE921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628277" y="-171950"/>
            <a:ext cx="1803615" cy="180361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B95F7D5-0343-5431-E07C-608F6C68D14B}"/>
              </a:ext>
            </a:extLst>
          </p:cNvPr>
          <p:cNvSpPr txBox="1"/>
          <p:nvPr/>
        </p:nvSpPr>
        <p:spPr>
          <a:xfrm>
            <a:off x="3048000" y="5578477"/>
            <a:ext cx="6609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n w="0"/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</a:rPr>
              <a:t>CONSISTENCY IS THE KEY FOR UNLOCKING THE ABOVE</a:t>
            </a:r>
          </a:p>
        </p:txBody>
      </p:sp>
    </p:spTree>
    <p:extLst>
      <p:ext uri="{BB962C8B-B14F-4D97-AF65-F5344CB8AC3E}">
        <p14:creationId xmlns:p14="http://schemas.microsoft.com/office/powerpoint/2010/main" val="4174565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 with low confidence">
            <a:extLst>
              <a:ext uri="{FF2B5EF4-FFF2-40B4-BE49-F238E27FC236}">
                <a16:creationId xmlns:a16="http://schemas.microsoft.com/office/drawing/2014/main" id="{EF2D5CEF-4CC2-EE51-9090-1684B4059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3" y="1767843"/>
            <a:ext cx="7581900" cy="4476750"/>
          </a:xfrm>
          <a:prstGeom prst="rect">
            <a:avLst/>
          </a:prstGeom>
        </p:spPr>
      </p:pic>
      <p:pic>
        <p:nvPicPr>
          <p:cNvPr id="4" name="Picture 14" descr="Mail Icon PNG Image | Mail icon, Email icon, App icon design">
            <a:extLst>
              <a:ext uri="{FF2B5EF4-FFF2-40B4-BE49-F238E27FC236}">
                <a16:creationId xmlns:a16="http://schemas.microsoft.com/office/drawing/2014/main" id="{67CAE1CF-CABE-AA41-E5FC-9E80F6424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077" y="6573163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0E1B38-3A20-749D-F3CC-8A67DAC06D51}"/>
              </a:ext>
            </a:extLst>
          </p:cNvPr>
          <p:cNvSpPr txBox="1"/>
          <p:nvPr/>
        </p:nvSpPr>
        <p:spPr>
          <a:xfrm>
            <a:off x="5653965" y="6519445"/>
            <a:ext cx="2401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info@cloudnloud.com</a:t>
            </a:r>
          </a:p>
        </p:txBody>
      </p:sp>
      <p:pic>
        <p:nvPicPr>
          <p:cNvPr id="6" name="Picture 16" descr="Website Logo PNG, Web Site Logos Free Download - Free Transparent PNG Logos">
            <a:extLst>
              <a:ext uri="{FF2B5EF4-FFF2-40B4-BE49-F238E27FC236}">
                <a16:creationId xmlns:a16="http://schemas.microsoft.com/office/drawing/2014/main" id="{1975B038-7088-3579-5502-D1CDE0455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761" y="6533546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0BDB01-4A88-918E-CA73-620D416E0AB5}"/>
              </a:ext>
            </a:extLst>
          </p:cNvPr>
          <p:cNvSpPr txBox="1"/>
          <p:nvPr/>
        </p:nvSpPr>
        <p:spPr>
          <a:xfrm>
            <a:off x="8055831" y="6488706"/>
            <a:ext cx="2242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https://cloudnloud.com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62E97F-128F-E009-4C14-107E611CF88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344" y="6573163"/>
            <a:ext cx="299979" cy="2468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794C04-72BE-C4FB-6593-A4511699A272}"/>
              </a:ext>
            </a:extLst>
          </p:cNvPr>
          <p:cNvSpPr txBox="1"/>
          <p:nvPr/>
        </p:nvSpPr>
        <p:spPr>
          <a:xfrm>
            <a:off x="4101599" y="6508813"/>
            <a:ext cx="1320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@cloudnloud</a:t>
            </a:r>
          </a:p>
        </p:txBody>
      </p:sp>
      <p:pic>
        <p:nvPicPr>
          <p:cNvPr id="10" name="Picture 4" descr="LinkedIn logo - Denkavit">
            <a:extLst>
              <a:ext uri="{FF2B5EF4-FFF2-40B4-BE49-F238E27FC236}">
                <a16:creationId xmlns:a16="http://schemas.microsoft.com/office/drawing/2014/main" id="{8AA29EA9-4212-A550-7FDE-B5DCC6829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354" y="6528812"/>
            <a:ext cx="301752" cy="30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ACE33B-0EC4-FD6D-1A56-8CE960AE3768}"/>
              </a:ext>
            </a:extLst>
          </p:cNvPr>
          <p:cNvSpPr txBox="1"/>
          <p:nvPr/>
        </p:nvSpPr>
        <p:spPr>
          <a:xfrm>
            <a:off x="2483836" y="6501429"/>
            <a:ext cx="1320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@cloudnloud</a:t>
            </a:r>
          </a:p>
        </p:txBody>
      </p:sp>
      <p:pic>
        <p:nvPicPr>
          <p:cNvPr id="12" name="Picture 6" descr="YouTube - YouTube">
            <a:extLst>
              <a:ext uri="{FF2B5EF4-FFF2-40B4-BE49-F238E27FC236}">
                <a16:creationId xmlns:a16="http://schemas.microsoft.com/office/drawing/2014/main" id="{4AD7E3D5-1E98-C8BC-73A6-C809F129D4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7" t="19266" r="9175" b="17432"/>
          <a:stretch/>
        </p:blipFill>
        <p:spPr bwMode="auto">
          <a:xfrm>
            <a:off x="10292401" y="6530797"/>
            <a:ext cx="307716" cy="24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D92170-3646-9DDA-77AF-4F3D71B2123C}"/>
              </a:ext>
            </a:extLst>
          </p:cNvPr>
          <p:cNvSpPr txBox="1"/>
          <p:nvPr/>
        </p:nvSpPr>
        <p:spPr>
          <a:xfrm>
            <a:off x="10582111" y="6454886"/>
            <a:ext cx="1320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cloudnloud</a:t>
            </a:r>
          </a:p>
        </p:txBody>
      </p:sp>
      <p:pic>
        <p:nvPicPr>
          <p:cNvPr id="14" name="Picture 4" descr="LinkedIn logo - Denkavit">
            <a:extLst>
              <a:ext uri="{FF2B5EF4-FFF2-40B4-BE49-F238E27FC236}">
                <a16:creationId xmlns:a16="http://schemas.microsoft.com/office/drawing/2014/main" id="{C03B5019-26E2-2A65-9217-00E16015C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66" y="6506114"/>
            <a:ext cx="301752" cy="30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BEE329-3A2F-CFB1-08D8-0D1F1BB14432}"/>
              </a:ext>
            </a:extLst>
          </p:cNvPr>
          <p:cNvSpPr txBox="1"/>
          <p:nvPr/>
        </p:nvSpPr>
        <p:spPr>
          <a:xfrm>
            <a:off x="489536" y="6488706"/>
            <a:ext cx="2104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@kannamgcyber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8F83F35-D4FC-5688-12BF-9D8FB6C92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46" y="530434"/>
            <a:ext cx="1828906" cy="1010704"/>
          </a:xfrm>
          <a:prstGeom prst="rect">
            <a:avLst/>
          </a:prstGeom>
        </p:spPr>
      </p:pic>
      <p:pic>
        <p:nvPicPr>
          <p:cNvPr id="21" name="Picture 20" descr="Text&#10;&#10;Description automatically generated with medium confidence">
            <a:extLst>
              <a:ext uri="{FF2B5EF4-FFF2-40B4-BE49-F238E27FC236}">
                <a16:creationId xmlns:a16="http://schemas.microsoft.com/office/drawing/2014/main" id="{A6729F5B-AC6E-3D8C-4C9D-C3872392F5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705" y="1849755"/>
            <a:ext cx="3777382" cy="439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76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712FE3-2C29-5679-DF49-653972E66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16364"/>
            <a:ext cx="10905066" cy="542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606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260df36-bc43-424c-8f44-c85226657b01}" enabled="0" method="" siteId="{f260df36-bc43-424c-8f44-c85226657b01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140</Words>
  <Application>Microsoft Office PowerPoint</Application>
  <PresentationFormat>Widescreen</PresentationFormat>
  <Paragraphs>49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Calibri</vt:lpstr>
      <vt:lpstr>Calibri Light</vt:lpstr>
      <vt:lpstr>Code Pro</vt:lpstr>
      <vt:lpstr>Inter</vt:lpstr>
      <vt:lpstr>Inter Bold</vt:lpstr>
      <vt:lpstr>Lazydog</vt:lpstr>
      <vt:lpstr>Poppins Light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Kannammal .</dc:creator>
  <cp:lastModifiedBy>Kannammal .</cp:lastModifiedBy>
  <cp:revision>1</cp:revision>
  <dcterms:created xsi:type="dcterms:W3CDTF">2022-12-17T07:44:39Z</dcterms:created>
  <dcterms:modified xsi:type="dcterms:W3CDTF">2022-12-18T11:06:59Z</dcterms:modified>
</cp:coreProperties>
</file>